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0" r:id="rId2"/>
    <p:sldId id="257" r:id="rId3"/>
    <p:sldId id="258" r:id="rId4"/>
    <p:sldId id="259" r:id="rId5"/>
    <p:sldId id="266" r:id="rId6"/>
    <p:sldId id="261" r:id="rId7"/>
    <p:sldId id="268" r:id="rId8"/>
    <p:sldId id="264" r:id="rId9"/>
    <p:sldId id="267"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08F3588C-9571-4AB2-9A38-5BCAA1589571}">
          <p14:sldIdLst>
            <p14:sldId id="260"/>
            <p14:sldId id="257"/>
            <p14:sldId id="258"/>
            <p14:sldId id="259"/>
            <p14:sldId id="266"/>
            <p14:sldId id="261"/>
            <p14:sldId id="268"/>
            <p14:sldId id="264"/>
            <p14:sldId id="26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FF933B0-BF95-4E74-BF66-C152294F25E8}" v="121" dt="2023-11-07T06:46:09.98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9" d="100"/>
          <a:sy n="89" d="100"/>
        </p:scale>
        <p:origin x="466" y="7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ehul Sharma" userId="d6b032ab3c5b26f3" providerId="LiveId" clId="{5FF933B0-BF95-4E74-BF66-C152294F25E8}"/>
    <pc:docChg chg="undo custSel addSld delSld modSld sldOrd modSection">
      <pc:chgData name="Mehul Sharma" userId="d6b032ab3c5b26f3" providerId="LiveId" clId="{5FF933B0-BF95-4E74-BF66-C152294F25E8}" dt="2023-11-07T06:46:29.375" v="5083" actId="14100"/>
      <pc:docMkLst>
        <pc:docMk/>
      </pc:docMkLst>
      <pc:sldChg chg="del">
        <pc:chgData name="Mehul Sharma" userId="d6b032ab3c5b26f3" providerId="LiveId" clId="{5FF933B0-BF95-4E74-BF66-C152294F25E8}" dt="2023-10-30T11:23:40.819" v="149" actId="47"/>
        <pc:sldMkLst>
          <pc:docMk/>
          <pc:sldMk cId="1295210933" sldId="256"/>
        </pc:sldMkLst>
      </pc:sldChg>
      <pc:sldChg chg="modSp mod ord">
        <pc:chgData name="Mehul Sharma" userId="d6b032ab3c5b26f3" providerId="LiveId" clId="{5FF933B0-BF95-4E74-BF66-C152294F25E8}" dt="2023-11-06T13:44:35.727" v="2518" actId="313"/>
        <pc:sldMkLst>
          <pc:docMk/>
          <pc:sldMk cId="2472509130" sldId="257"/>
        </pc:sldMkLst>
        <pc:spChg chg="mod">
          <ac:chgData name="Mehul Sharma" userId="d6b032ab3c5b26f3" providerId="LiveId" clId="{5FF933B0-BF95-4E74-BF66-C152294F25E8}" dt="2023-11-06T13:37:31.701" v="2516" actId="1076"/>
          <ac:spMkLst>
            <pc:docMk/>
            <pc:sldMk cId="2472509130" sldId="257"/>
            <ac:spMk id="4" creationId="{B5D915A0-B19F-4C2C-BB7E-AC9BA9993F1A}"/>
          </ac:spMkLst>
        </pc:spChg>
        <pc:graphicFrameChg chg="mod modGraphic">
          <ac:chgData name="Mehul Sharma" userId="d6b032ab3c5b26f3" providerId="LiveId" clId="{5FF933B0-BF95-4E74-BF66-C152294F25E8}" dt="2023-11-06T13:44:35.727" v="2518" actId="313"/>
          <ac:graphicFrameMkLst>
            <pc:docMk/>
            <pc:sldMk cId="2472509130" sldId="257"/>
            <ac:graphicFrameMk id="5" creationId="{B6BAB518-BD26-D00B-3242-E59F5F3A99FC}"/>
          </ac:graphicFrameMkLst>
        </pc:graphicFrameChg>
      </pc:sldChg>
      <pc:sldChg chg="addSp delSp modSp new add del mod setBg">
        <pc:chgData name="Mehul Sharma" userId="d6b032ab3c5b26f3" providerId="LiveId" clId="{5FF933B0-BF95-4E74-BF66-C152294F25E8}" dt="2023-11-06T17:22:19.127" v="4703" actId="1076"/>
        <pc:sldMkLst>
          <pc:docMk/>
          <pc:sldMk cId="1352195235" sldId="258"/>
        </pc:sldMkLst>
        <pc:spChg chg="add mod">
          <ac:chgData name="Mehul Sharma" userId="d6b032ab3c5b26f3" providerId="LiveId" clId="{5FF933B0-BF95-4E74-BF66-C152294F25E8}" dt="2023-11-06T17:15:36.060" v="4599" actId="1076"/>
          <ac:spMkLst>
            <pc:docMk/>
            <pc:sldMk cId="1352195235" sldId="258"/>
            <ac:spMk id="2" creationId="{2F8B25AD-16D6-0620-1F51-3C88D07D9466}"/>
          </ac:spMkLst>
        </pc:spChg>
        <pc:spChg chg="del">
          <ac:chgData name="Mehul Sharma" userId="d6b032ab3c5b26f3" providerId="LiveId" clId="{5FF933B0-BF95-4E74-BF66-C152294F25E8}" dt="2023-10-30T11:00:33.408" v="1" actId="478"/>
          <ac:spMkLst>
            <pc:docMk/>
            <pc:sldMk cId="1352195235" sldId="258"/>
            <ac:spMk id="2" creationId="{3779A9C3-E55D-5958-AF85-2FEA83082EDB}"/>
          </ac:spMkLst>
        </pc:spChg>
        <pc:spChg chg="del">
          <ac:chgData name="Mehul Sharma" userId="d6b032ab3c5b26f3" providerId="LiveId" clId="{5FF933B0-BF95-4E74-BF66-C152294F25E8}" dt="2023-10-30T11:00:35.372" v="2" actId="478"/>
          <ac:spMkLst>
            <pc:docMk/>
            <pc:sldMk cId="1352195235" sldId="258"/>
            <ac:spMk id="3" creationId="{DFBD41AD-DC62-D22F-90CB-1557056D2F2A}"/>
          </ac:spMkLst>
        </pc:spChg>
        <pc:spChg chg="add del mod">
          <ac:chgData name="Mehul Sharma" userId="d6b032ab3c5b26f3" providerId="LiveId" clId="{5FF933B0-BF95-4E74-BF66-C152294F25E8}" dt="2023-11-06T17:21:46.799" v="4695" actId="20577"/>
          <ac:spMkLst>
            <pc:docMk/>
            <pc:sldMk cId="1352195235" sldId="258"/>
            <ac:spMk id="4" creationId="{9F42A475-B9EF-12F8-5B82-D83EDB624C25}"/>
          </ac:spMkLst>
        </pc:spChg>
        <pc:spChg chg="add del">
          <ac:chgData name="Mehul Sharma" userId="d6b032ab3c5b26f3" providerId="LiveId" clId="{5FF933B0-BF95-4E74-BF66-C152294F25E8}" dt="2023-10-30T11:17:51.904" v="50"/>
          <ac:spMkLst>
            <pc:docMk/>
            <pc:sldMk cId="1352195235" sldId="258"/>
            <ac:spMk id="5" creationId="{0A12202C-6A06-8DEF-D266-69A49C11A85E}"/>
          </ac:spMkLst>
        </pc:spChg>
        <pc:spChg chg="add mod">
          <ac:chgData name="Mehul Sharma" userId="d6b032ab3c5b26f3" providerId="LiveId" clId="{5FF933B0-BF95-4E74-BF66-C152294F25E8}" dt="2023-11-06T17:19:32.826" v="4653" actId="20577"/>
          <ac:spMkLst>
            <pc:docMk/>
            <pc:sldMk cId="1352195235" sldId="258"/>
            <ac:spMk id="5" creationId="{8A67DF74-FF20-99FF-2BC2-280AC8C06CDA}"/>
          </ac:spMkLst>
        </pc:spChg>
        <pc:spChg chg="add mod">
          <ac:chgData name="Mehul Sharma" userId="d6b032ab3c5b26f3" providerId="LiveId" clId="{5FF933B0-BF95-4E74-BF66-C152294F25E8}" dt="2023-11-06T13:53:52.073" v="2568" actId="14100"/>
          <ac:spMkLst>
            <pc:docMk/>
            <pc:sldMk cId="1352195235" sldId="258"/>
            <ac:spMk id="6" creationId="{4428A0F8-CAB2-2E6E-492A-D2E2EB411391}"/>
          </ac:spMkLst>
        </pc:spChg>
        <pc:spChg chg="add del">
          <ac:chgData name="Mehul Sharma" userId="d6b032ab3c5b26f3" providerId="LiveId" clId="{5FF933B0-BF95-4E74-BF66-C152294F25E8}" dt="2023-10-30T11:17:51.904" v="50"/>
          <ac:spMkLst>
            <pc:docMk/>
            <pc:sldMk cId="1352195235" sldId="258"/>
            <ac:spMk id="6" creationId="{E7E7CA58-FF6D-410C-A1B8-84883F4A0E88}"/>
          </ac:spMkLst>
        </pc:spChg>
        <pc:spChg chg="add del">
          <ac:chgData name="Mehul Sharma" userId="d6b032ab3c5b26f3" providerId="LiveId" clId="{5FF933B0-BF95-4E74-BF66-C152294F25E8}" dt="2023-10-30T11:17:51.904" v="50"/>
          <ac:spMkLst>
            <pc:docMk/>
            <pc:sldMk cId="1352195235" sldId="258"/>
            <ac:spMk id="7" creationId="{42F8D702-970C-E726-5729-0068BF16ED2B}"/>
          </ac:spMkLst>
        </pc:spChg>
        <pc:spChg chg="add mod">
          <ac:chgData name="Mehul Sharma" userId="d6b032ab3c5b26f3" providerId="LiveId" clId="{5FF933B0-BF95-4E74-BF66-C152294F25E8}" dt="2023-11-06T17:15:50.353" v="4602" actId="1076"/>
          <ac:spMkLst>
            <pc:docMk/>
            <pc:sldMk cId="1352195235" sldId="258"/>
            <ac:spMk id="8" creationId="{5BF1EEAC-BF4E-4111-5CA6-4175EAB9AD8D}"/>
          </ac:spMkLst>
        </pc:spChg>
        <pc:spChg chg="add del">
          <ac:chgData name="Mehul Sharma" userId="d6b032ab3c5b26f3" providerId="LiveId" clId="{5FF933B0-BF95-4E74-BF66-C152294F25E8}" dt="2023-10-30T11:18:00.873" v="53"/>
          <ac:spMkLst>
            <pc:docMk/>
            <pc:sldMk cId="1352195235" sldId="258"/>
            <ac:spMk id="8" creationId="{D648AD57-D4E0-AE9D-442D-86DC27C9FFAD}"/>
          </ac:spMkLst>
        </pc:spChg>
        <pc:spChg chg="add del">
          <ac:chgData name="Mehul Sharma" userId="d6b032ab3c5b26f3" providerId="LiveId" clId="{5FF933B0-BF95-4E74-BF66-C152294F25E8}" dt="2023-10-30T11:18:00.873" v="53"/>
          <ac:spMkLst>
            <pc:docMk/>
            <pc:sldMk cId="1352195235" sldId="258"/>
            <ac:spMk id="9" creationId="{105DF0B3-28D3-A1EE-6ED8-A41E84D7A258}"/>
          </ac:spMkLst>
        </pc:spChg>
        <pc:spChg chg="add del mod">
          <ac:chgData name="Mehul Sharma" userId="d6b032ab3c5b26f3" providerId="LiveId" clId="{5FF933B0-BF95-4E74-BF66-C152294F25E8}" dt="2023-10-30T14:11:13.400" v="1195"/>
          <ac:spMkLst>
            <pc:docMk/>
            <pc:sldMk cId="1352195235" sldId="258"/>
            <ac:spMk id="9" creationId="{A01DF43E-67B1-E8E7-1732-D73FF9D3EE87}"/>
          </ac:spMkLst>
        </pc:spChg>
        <pc:spChg chg="add del">
          <ac:chgData name="Mehul Sharma" userId="d6b032ab3c5b26f3" providerId="LiveId" clId="{5FF933B0-BF95-4E74-BF66-C152294F25E8}" dt="2023-10-30T11:18:00.873" v="53"/>
          <ac:spMkLst>
            <pc:docMk/>
            <pc:sldMk cId="1352195235" sldId="258"/>
            <ac:spMk id="10" creationId="{2D0145A6-76EE-3697-DE7D-ACE7E439ACBF}"/>
          </ac:spMkLst>
        </pc:spChg>
        <pc:spChg chg="add del">
          <ac:chgData name="Mehul Sharma" userId="d6b032ab3c5b26f3" providerId="LiveId" clId="{5FF933B0-BF95-4E74-BF66-C152294F25E8}" dt="2023-10-30T14:11:24.938" v="1199"/>
          <ac:spMkLst>
            <pc:docMk/>
            <pc:sldMk cId="1352195235" sldId="258"/>
            <ac:spMk id="10" creationId="{6544B274-2B3B-1172-C8BA-625F69DD8DBD}"/>
          </ac:spMkLst>
        </pc:spChg>
        <pc:spChg chg="add del">
          <ac:chgData name="Mehul Sharma" userId="d6b032ab3c5b26f3" providerId="LiveId" clId="{5FF933B0-BF95-4E74-BF66-C152294F25E8}" dt="2023-10-30T14:14:35.760" v="1202"/>
          <ac:spMkLst>
            <pc:docMk/>
            <pc:sldMk cId="1352195235" sldId="258"/>
            <ac:spMk id="11" creationId="{11FFFA98-2AB6-1251-5DA8-C7F5EF762F09}"/>
          </ac:spMkLst>
        </pc:spChg>
        <pc:spChg chg="add del">
          <ac:chgData name="Mehul Sharma" userId="d6b032ab3c5b26f3" providerId="LiveId" clId="{5FF933B0-BF95-4E74-BF66-C152294F25E8}" dt="2023-10-30T11:18:26.563" v="55"/>
          <ac:spMkLst>
            <pc:docMk/>
            <pc:sldMk cId="1352195235" sldId="258"/>
            <ac:spMk id="11" creationId="{E9B9623B-614B-770E-D82F-BDE7F66E2041}"/>
          </ac:spMkLst>
        </pc:spChg>
        <pc:spChg chg="add del">
          <ac:chgData name="Mehul Sharma" userId="d6b032ab3c5b26f3" providerId="LiveId" clId="{5FF933B0-BF95-4E74-BF66-C152294F25E8}" dt="2023-10-30T11:18:26.563" v="55"/>
          <ac:spMkLst>
            <pc:docMk/>
            <pc:sldMk cId="1352195235" sldId="258"/>
            <ac:spMk id="12" creationId="{967B3C40-F051-69F8-99F4-B097E0A47F5C}"/>
          </ac:spMkLst>
        </pc:spChg>
        <pc:spChg chg="add del">
          <ac:chgData name="Mehul Sharma" userId="d6b032ab3c5b26f3" providerId="LiveId" clId="{5FF933B0-BF95-4E74-BF66-C152294F25E8}" dt="2023-10-30T11:18:26.563" v="55"/>
          <ac:spMkLst>
            <pc:docMk/>
            <pc:sldMk cId="1352195235" sldId="258"/>
            <ac:spMk id="13" creationId="{8B27CF80-9E4C-9A3F-E754-783B6EFF974D}"/>
          </ac:spMkLst>
        </pc:spChg>
        <pc:spChg chg="add mod">
          <ac:chgData name="Mehul Sharma" userId="d6b032ab3c5b26f3" providerId="LiveId" clId="{5FF933B0-BF95-4E74-BF66-C152294F25E8}" dt="2023-11-06T17:22:07.157" v="4696" actId="1076"/>
          <ac:spMkLst>
            <pc:docMk/>
            <pc:sldMk cId="1352195235" sldId="258"/>
            <ac:spMk id="14" creationId="{E79FE21E-6CC4-0CC8-837C-1AE7FA4BB10B}"/>
          </ac:spMkLst>
        </pc:spChg>
        <pc:spChg chg="add del mod">
          <ac:chgData name="Mehul Sharma" userId="d6b032ab3c5b26f3" providerId="LiveId" clId="{5FF933B0-BF95-4E74-BF66-C152294F25E8}" dt="2023-11-06T17:19:36.699" v="4654" actId="478"/>
          <ac:spMkLst>
            <pc:docMk/>
            <pc:sldMk cId="1352195235" sldId="258"/>
            <ac:spMk id="15" creationId="{B9CED42D-76A3-C924-502E-BA06E3BE9C3B}"/>
          </ac:spMkLst>
        </pc:spChg>
        <pc:spChg chg="add mod">
          <ac:chgData name="Mehul Sharma" userId="d6b032ab3c5b26f3" providerId="LiveId" clId="{5FF933B0-BF95-4E74-BF66-C152294F25E8}" dt="2023-11-06T17:21:27.066" v="4688"/>
          <ac:spMkLst>
            <pc:docMk/>
            <pc:sldMk cId="1352195235" sldId="258"/>
            <ac:spMk id="16" creationId="{C795749D-2393-9671-95A8-1DC3B02F30BF}"/>
          </ac:spMkLst>
        </pc:spChg>
        <pc:spChg chg="add del mod">
          <ac:chgData name="Mehul Sharma" userId="d6b032ab3c5b26f3" providerId="LiveId" clId="{5FF933B0-BF95-4E74-BF66-C152294F25E8}" dt="2023-11-06T17:21:04.997" v="4683" actId="21"/>
          <ac:spMkLst>
            <pc:docMk/>
            <pc:sldMk cId="1352195235" sldId="258"/>
            <ac:spMk id="18" creationId="{531BDC59-6FC2-CEC8-8D93-4C17FA34B47F}"/>
          </ac:spMkLst>
        </pc:spChg>
        <pc:picChg chg="add mod">
          <ac:chgData name="Mehul Sharma" userId="d6b032ab3c5b26f3" providerId="LiveId" clId="{5FF933B0-BF95-4E74-BF66-C152294F25E8}" dt="2023-11-06T17:22:19.127" v="4703" actId="1076"/>
          <ac:picMkLst>
            <pc:docMk/>
            <pc:sldMk cId="1352195235" sldId="258"/>
            <ac:picMk id="3" creationId="{605BEA7F-556D-EF65-BD4A-E0F31066B0A9}"/>
          </ac:picMkLst>
        </pc:picChg>
        <pc:picChg chg="add mod">
          <ac:chgData name="Mehul Sharma" userId="d6b032ab3c5b26f3" providerId="LiveId" clId="{5FF933B0-BF95-4E74-BF66-C152294F25E8}" dt="2023-11-06T17:14:51.430" v="4589" actId="14100"/>
          <ac:picMkLst>
            <pc:docMk/>
            <pc:sldMk cId="1352195235" sldId="258"/>
            <ac:picMk id="7" creationId="{C1B3968A-F51C-5B26-50E3-B26BC1698695}"/>
          </ac:picMkLst>
        </pc:picChg>
        <pc:picChg chg="add mod">
          <ac:chgData name="Mehul Sharma" userId="d6b032ab3c5b26f3" providerId="LiveId" clId="{5FF933B0-BF95-4E74-BF66-C152294F25E8}" dt="2023-11-06T17:15:41.370" v="4601" actId="1076"/>
          <ac:picMkLst>
            <pc:docMk/>
            <pc:sldMk cId="1352195235" sldId="258"/>
            <ac:picMk id="10" creationId="{81915B00-4C39-C10D-7564-CE9D00625D1F}"/>
          </ac:picMkLst>
        </pc:picChg>
        <pc:picChg chg="add mod">
          <ac:chgData name="Mehul Sharma" userId="d6b032ab3c5b26f3" providerId="LiveId" clId="{5FF933B0-BF95-4E74-BF66-C152294F25E8}" dt="2023-11-06T17:22:14.835" v="4700" actId="1076"/>
          <ac:picMkLst>
            <pc:docMk/>
            <pc:sldMk cId="1352195235" sldId="258"/>
            <ac:picMk id="11" creationId="{D6234BE1-B987-CD37-41CD-CE5086D54D7F}"/>
          </ac:picMkLst>
        </pc:picChg>
        <pc:picChg chg="add del mod">
          <ac:chgData name="Mehul Sharma" userId="d6b032ab3c5b26f3" providerId="LiveId" clId="{5FF933B0-BF95-4E74-BF66-C152294F25E8}" dt="2023-11-06T13:51:20.066" v="2554" actId="478"/>
          <ac:picMkLst>
            <pc:docMk/>
            <pc:sldMk cId="1352195235" sldId="258"/>
            <ac:picMk id="12" creationId="{5D8A19BE-68BB-B393-C56D-1AAB2AFD8A4E}"/>
          </ac:picMkLst>
        </pc:picChg>
        <pc:picChg chg="add mod">
          <ac:chgData name="Mehul Sharma" userId="d6b032ab3c5b26f3" providerId="LiveId" clId="{5FF933B0-BF95-4E74-BF66-C152294F25E8}" dt="2023-11-06T17:15:53.541" v="4603" actId="1076"/>
          <ac:picMkLst>
            <pc:docMk/>
            <pc:sldMk cId="1352195235" sldId="258"/>
            <ac:picMk id="13" creationId="{11E4C791-9945-CA86-C52B-646D8FADCCA8}"/>
          </ac:picMkLst>
        </pc:picChg>
        <pc:picChg chg="add mod">
          <ac:chgData name="Mehul Sharma" userId="d6b032ab3c5b26f3" providerId="LiveId" clId="{5FF933B0-BF95-4E74-BF66-C152294F25E8}" dt="2023-11-06T17:15:09.569" v="4594" actId="1076"/>
          <ac:picMkLst>
            <pc:docMk/>
            <pc:sldMk cId="1352195235" sldId="258"/>
            <ac:picMk id="1026" creationId="{57AC733D-DDCF-7829-05CB-7A3EB2D83ADE}"/>
          </ac:picMkLst>
        </pc:picChg>
      </pc:sldChg>
      <pc:sldChg chg="addSp delSp modSp new mod">
        <pc:chgData name="Mehul Sharma" userId="d6b032ab3c5b26f3" providerId="LiveId" clId="{5FF933B0-BF95-4E74-BF66-C152294F25E8}" dt="2023-11-06T17:27:20.867" v="4706" actId="207"/>
        <pc:sldMkLst>
          <pc:docMk/>
          <pc:sldMk cId="3664475027" sldId="259"/>
        </pc:sldMkLst>
        <pc:spChg chg="del">
          <ac:chgData name="Mehul Sharma" userId="d6b032ab3c5b26f3" providerId="LiveId" clId="{5FF933B0-BF95-4E74-BF66-C152294F25E8}" dt="2023-10-30T11:23:03.362" v="133" actId="478"/>
          <ac:spMkLst>
            <pc:docMk/>
            <pc:sldMk cId="3664475027" sldId="259"/>
            <ac:spMk id="2" creationId="{158287DA-23B8-D531-0C67-50B694A86D75}"/>
          </ac:spMkLst>
        </pc:spChg>
        <pc:spChg chg="add mod">
          <ac:chgData name="Mehul Sharma" userId="d6b032ab3c5b26f3" providerId="LiveId" clId="{5FF933B0-BF95-4E74-BF66-C152294F25E8}" dt="2023-11-06T17:27:20.867" v="4706" actId="207"/>
          <ac:spMkLst>
            <pc:docMk/>
            <pc:sldMk cId="3664475027" sldId="259"/>
            <ac:spMk id="2" creationId="{A59123B8-8985-B4CB-3CFC-8274834EDAA0}"/>
          </ac:spMkLst>
        </pc:spChg>
        <pc:spChg chg="del">
          <ac:chgData name="Mehul Sharma" userId="d6b032ab3c5b26f3" providerId="LiveId" clId="{5FF933B0-BF95-4E74-BF66-C152294F25E8}" dt="2023-10-30T11:23:04.545" v="134" actId="478"/>
          <ac:spMkLst>
            <pc:docMk/>
            <pc:sldMk cId="3664475027" sldId="259"/>
            <ac:spMk id="3" creationId="{A89F0292-7245-7D43-0889-B8E6D8FAD4B7}"/>
          </ac:spMkLst>
        </pc:spChg>
        <pc:spChg chg="add mod">
          <ac:chgData name="Mehul Sharma" userId="d6b032ab3c5b26f3" providerId="LiveId" clId="{5FF933B0-BF95-4E74-BF66-C152294F25E8}" dt="2023-11-06T15:59:06.362" v="2927" actId="1076"/>
          <ac:spMkLst>
            <pc:docMk/>
            <pc:sldMk cId="3664475027" sldId="259"/>
            <ac:spMk id="4" creationId="{38DE45BD-8F3C-F95D-E716-D98D9763F57A}"/>
          </ac:spMkLst>
        </pc:spChg>
        <pc:spChg chg="add del mod">
          <ac:chgData name="Mehul Sharma" userId="d6b032ab3c5b26f3" providerId="LiveId" clId="{5FF933B0-BF95-4E74-BF66-C152294F25E8}" dt="2023-11-06T17:13:13.045" v="4578" actId="478"/>
          <ac:spMkLst>
            <pc:docMk/>
            <pc:sldMk cId="3664475027" sldId="259"/>
            <ac:spMk id="5" creationId="{2A0F5815-6B4A-6E24-E560-BB4C0C24D692}"/>
          </ac:spMkLst>
        </pc:spChg>
        <pc:spChg chg="add mod">
          <ac:chgData name="Mehul Sharma" userId="d6b032ab3c5b26f3" providerId="LiveId" clId="{5FF933B0-BF95-4E74-BF66-C152294F25E8}" dt="2023-11-06T17:13:43.574" v="4584" actId="1076"/>
          <ac:spMkLst>
            <pc:docMk/>
            <pc:sldMk cId="3664475027" sldId="259"/>
            <ac:spMk id="8" creationId="{2703E369-ABCC-C2FA-867D-4CD7AB8C9C6C}"/>
          </ac:spMkLst>
        </pc:spChg>
        <pc:picChg chg="add del mod modCrop">
          <ac:chgData name="Mehul Sharma" userId="d6b032ab3c5b26f3" providerId="LiveId" clId="{5FF933B0-BF95-4E74-BF66-C152294F25E8}" dt="2023-11-06T17:13:18.483" v="4580" actId="478"/>
          <ac:picMkLst>
            <pc:docMk/>
            <pc:sldMk cId="3664475027" sldId="259"/>
            <ac:picMk id="3" creationId="{EC32F622-485A-7734-4A9F-D3F201F2126A}"/>
          </ac:picMkLst>
        </pc:picChg>
        <pc:picChg chg="add mod">
          <ac:chgData name="Mehul Sharma" userId="d6b032ab3c5b26f3" providerId="LiveId" clId="{5FF933B0-BF95-4E74-BF66-C152294F25E8}" dt="2023-11-06T17:13:24.129" v="4582" actId="1076"/>
          <ac:picMkLst>
            <pc:docMk/>
            <pc:sldMk cId="3664475027" sldId="259"/>
            <ac:picMk id="7" creationId="{9E3D6FD9-BBC3-BA67-60EC-06D698000AFD}"/>
          </ac:picMkLst>
        </pc:picChg>
        <pc:picChg chg="add del mod">
          <ac:chgData name="Mehul Sharma" userId="d6b032ab3c5b26f3" providerId="LiveId" clId="{5FF933B0-BF95-4E74-BF66-C152294F25E8}" dt="2023-11-05T06:23:47.555" v="2285" actId="478"/>
          <ac:picMkLst>
            <pc:docMk/>
            <pc:sldMk cId="3664475027" sldId="259"/>
            <ac:picMk id="9" creationId="{09D73943-BC29-6C21-5D24-9A105EC88079}"/>
          </ac:picMkLst>
        </pc:picChg>
      </pc:sldChg>
      <pc:sldChg chg="addSp modSp new mod">
        <pc:chgData name="Mehul Sharma" userId="d6b032ab3c5b26f3" providerId="LiveId" clId="{5FF933B0-BF95-4E74-BF66-C152294F25E8}" dt="2023-11-07T06:46:29.375" v="5083" actId="14100"/>
        <pc:sldMkLst>
          <pc:docMk/>
          <pc:sldMk cId="1890157330" sldId="260"/>
        </pc:sldMkLst>
        <pc:spChg chg="mod">
          <ac:chgData name="Mehul Sharma" userId="d6b032ab3c5b26f3" providerId="LiveId" clId="{5FF933B0-BF95-4E74-BF66-C152294F25E8}" dt="2023-11-07T06:46:02.071" v="5078" actId="1076"/>
          <ac:spMkLst>
            <pc:docMk/>
            <pc:sldMk cId="1890157330" sldId="260"/>
            <ac:spMk id="2" creationId="{B23927D2-8576-2F14-BFD9-E4C90B53F13A}"/>
          </ac:spMkLst>
        </pc:spChg>
        <pc:spChg chg="mod">
          <ac:chgData name="Mehul Sharma" userId="d6b032ab3c5b26f3" providerId="LiveId" clId="{5FF933B0-BF95-4E74-BF66-C152294F25E8}" dt="2023-11-07T06:45:18.101" v="5076" actId="20577"/>
          <ac:spMkLst>
            <pc:docMk/>
            <pc:sldMk cId="1890157330" sldId="260"/>
            <ac:spMk id="3" creationId="{ADF0B162-940C-0250-254E-567E3907695F}"/>
          </ac:spMkLst>
        </pc:spChg>
        <pc:spChg chg="add mod">
          <ac:chgData name="Mehul Sharma" userId="d6b032ab3c5b26f3" providerId="LiveId" clId="{5FF933B0-BF95-4E74-BF66-C152294F25E8}" dt="2023-11-07T06:46:29.375" v="5083" actId="14100"/>
          <ac:spMkLst>
            <pc:docMk/>
            <pc:sldMk cId="1890157330" sldId="260"/>
            <ac:spMk id="6" creationId="{CA751479-A9D4-525F-0F25-3F9553178159}"/>
          </ac:spMkLst>
        </pc:spChg>
        <pc:picChg chg="add mod">
          <ac:chgData name="Mehul Sharma" userId="d6b032ab3c5b26f3" providerId="LiveId" clId="{5FF933B0-BF95-4E74-BF66-C152294F25E8}" dt="2023-11-07T06:45:41.684" v="5077" actId="1076"/>
          <ac:picMkLst>
            <pc:docMk/>
            <pc:sldMk cId="1890157330" sldId="260"/>
            <ac:picMk id="5" creationId="{5D053059-05B6-DE27-4DAD-790194EA153C}"/>
          </ac:picMkLst>
        </pc:picChg>
      </pc:sldChg>
      <pc:sldChg chg="addSp delSp modSp new mod modAnim">
        <pc:chgData name="Mehul Sharma" userId="d6b032ab3c5b26f3" providerId="LiveId" clId="{5FF933B0-BF95-4E74-BF66-C152294F25E8}" dt="2023-11-06T17:27:31.244" v="4708" actId="207"/>
        <pc:sldMkLst>
          <pc:docMk/>
          <pc:sldMk cId="2349601808" sldId="261"/>
        </pc:sldMkLst>
        <pc:spChg chg="del">
          <ac:chgData name="Mehul Sharma" userId="d6b032ab3c5b26f3" providerId="LiveId" clId="{5FF933B0-BF95-4E74-BF66-C152294F25E8}" dt="2023-10-30T11:27:09.632" v="276" actId="478"/>
          <ac:spMkLst>
            <pc:docMk/>
            <pc:sldMk cId="2349601808" sldId="261"/>
            <ac:spMk id="2" creationId="{741F8FB4-84BB-9A95-B17B-06E78A64EFFA}"/>
          </ac:spMkLst>
        </pc:spChg>
        <pc:spChg chg="del">
          <ac:chgData name="Mehul Sharma" userId="d6b032ab3c5b26f3" providerId="LiveId" clId="{5FF933B0-BF95-4E74-BF66-C152294F25E8}" dt="2023-10-30T11:27:10.561" v="277" actId="478"/>
          <ac:spMkLst>
            <pc:docMk/>
            <pc:sldMk cId="2349601808" sldId="261"/>
            <ac:spMk id="3" creationId="{BB9914C6-33C1-5287-6643-E5BE72FAAE8F}"/>
          </ac:spMkLst>
        </pc:spChg>
        <pc:spChg chg="add del mod">
          <ac:chgData name="Mehul Sharma" userId="d6b032ab3c5b26f3" providerId="LiveId" clId="{5FF933B0-BF95-4E74-BF66-C152294F25E8}" dt="2023-11-04T14:26:13.607" v="2227" actId="478"/>
          <ac:spMkLst>
            <pc:docMk/>
            <pc:sldMk cId="2349601808" sldId="261"/>
            <ac:spMk id="4" creationId="{74E5BA40-711A-C458-503F-DDADB7759597}"/>
          </ac:spMkLst>
        </pc:spChg>
        <pc:spChg chg="add del mod">
          <ac:chgData name="Mehul Sharma" userId="d6b032ab3c5b26f3" providerId="LiveId" clId="{5FF933B0-BF95-4E74-BF66-C152294F25E8}" dt="2023-10-30T13:23:18.641" v="512"/>
          <ac:spMkLst>
            <pc:docMk/>
            <pc:sldMk cId="2349601808" sldId="261"/>
            <ac:spMk id="9" creationId="{8694A287-81BF-3652-F668-DD4F1E608487}"/>
          </ac:spMkLst>
        </pc:spChg>
        <pc:spChg chg="add mod">
          <ac:chgData name="Mehul Sharma" userId="d6b032ab3c5b26f3" providerId="LiveId" clId="{5FF933B0-BF95-4E74-BF66-C152294F25E8}" dt="2023-11-06T17:27:31.244" v="4708" actId="207"/>
          <ac:spMkLst>
            <pc:docMk/>
            <pc:sldMk cId="2349601808" sldId="261"/>
            <ac:spMk id="10" creationId="{3794B7D4-F947-86F0-8E6D-50E2891F6613}"/>
          </ac:spMkLst>
        </pc:spChg>
        <pc:spChg chg="add del mod">
          <ac:chgData name="Mehul Sharma" userId="d6b032ab3c5b26f3" providerId="LiveId" clId="{5FF933B0-BF95-4E74-BF66-C152294F25E8}" dt="2023-10-30T13:24:46.470" v="600"/>
          <ac:spMkLst>
            <pc:docMk/>
            <pc:sldMk cId="2349601808" sldId="261"/>
            <ac:spMk id="10" creationId="{665A669C-F8FC-4B96-8445-394F13A5810F}"/>
          </ac:spMkLst>
        </pc:spChg>
        <pc:spChg chg="add del mod">
          <ac:chgData name="Mehul Sharma" userId="d6b032ab3c5b26f3" providerId="LiveId" clId="{5FF933B0-BF95-4E74-BF66-C152294F25E8}" dt="2023-10-30T13:24:46.470" v="602"/>
          <ac:spMkLst>
            <pc:docMk/>
            <pc:sldMk cId="2349601808" sldId="261"/>
            <ac:spMk id="11" creationId="{26D0E522-4915-C9D5-513B-56DAD4CE5F8F}"/>
          </ac:spMkLst>
        </pc:spChg>
        <pc:spChg chg="add mod">
          <ac:chgData name="Mehul Sharma" userId="d6b032ab3c5b26f3" providerId="LiveId" clId="{5FF933B0-BF95-4E74-BF66-C152294F25E8}" dt="2023-11-06T15:24:02.037" v="2820" actId="1076"/>
          <ac:spMkLst>
            <pc:docMk/>
            <pc:sldMk cId="2349601808" sldId="261"/>
            <ac:spMk id="12" creationId="{5F1130CA-8BF5-9F02-318C-FF735C30A4A2}"/>
          </ac:spMkLst>
        </pc:spChg>
        <pc:spChg chg="add mod">
          <ac:chgData name="Mehul Sharma" userId="d6b032ab3c5b26f3" providerId="LiveId" clId="{5FF933B0-BF95-4E74-BF66-C152294F25E8}" dt="2023-11-05T06:30:29.958" v="2305" actId="1076"/>
          <ac:spMkLst>
            <pc:docMk/>
            <pc:sldMk cId="2349601808" sldId="261"/>
            <ac:spMk id="13" creationId="{17FD06D3-29FC-0B4F-6446-C6C32FD72AE5}"/>
          </ac:spMkLst>
        </pc:spChg>
        <pc:spChg chg="add mod">
          <ac:chgData name="Mehul Sharma" userId="d6b032ab3c5b26f3" providerId="LiveId" clId="{5FF933B0-BF95-4E74-BF66-C152294F25E8}" dt="2023-11-04T17:15:11.025" v="2242" actId="1076"/>
          <ac:spMkLst>
            <pc:docMk/>
            <pc:sldMk cId="2349601808" sldId="261"/>
            <ac:spMk id="14" creationId="{3BE0437B-A6B8-80F4-D43F-89F9A906EDD1}"/>
          </ac:spMkLst>
        </pc:spChg>
        <pc:picChg chg="add mod">
          <ac:chgData name="Mehul Sharma" userId="d6b032ab3c5b26f3" providerId="LiveId" clId="{5FF933B0-BF95-4E74-BF66-C152294F25E8}" dt="2023-11-04T17:15:13.674" v="2243" actId="1076"/>
          <ac:picMkLst>
            <pc:docMk/>
            <pc:sldMk cId="2349601808" sldId="261"/>
            <ac:picMk id="2" creationId="{AF43E66F-A99A-4E92-6662-3A225D5D6033}"/>
          </ac:picMkLst>
        </pc:picChg>
        <pc:picChg chg="add del mod">
          <ac:chgData name="Mehul Sharma" userId="d6b032ab3c5b26f3" providerId="LiveId" clId="{5FF933B0-BF95-4E74-BF66-C152294F25E8}" dt="2023-11-05T06:28:48.597" v="2293" actId="478"/>
          <ac:picMkLst>
            <pc:docMk/>
            <pc:sldMk cId="2349601808" sldId="261"/>
            <ac:picMk id="3" creationId="{E7B1DF0A-F948-7F3C-8C7A-ECF9155F028E}"/>
          </ac:picMkLst>
        </pc:picChg>
        <pc:picChg chg="add mod">
          <ac:chgData name="Mehul Sharma" userId="d6b032ab3c5b26f3" providerId="LiveId" clId="{5FF933B0-BF95-4E74-BF66-C152294F25E8}" dt="2023-11-05T06:30:31.748" v="2306" actId="1076"/>
          <ac:picMkLst>
            <pc:docMk/>
            <pc:sldMk cId="2349601808" sldId="261"/>
            <ac:picMk id="5" creationId="{098A5580-3A3C-92C4-C2F1-3DBA67D767A7}"/>
          </ac:picMkLst>
        </pc:picChg>
        <pc:picChg chg="add del mod">
          <ac:chgData name="Mehul Sharma" userId="d6b032ab3c5b26f3" providerId="LiveId" clId="{5FF933B0-BF95-4E74-BF66-C152294F25E8}" dt="2023-11-05T06:32:32.850" v="2327" actId="478"/>
          <ac:picMkLst>
            <pc:docMk/>
            <pc:sldMk cId="2349601808" sldId="261"/>
            <ac:picMk id="6" creationId="{21F6F267-C7E7-4BBF-FD2A-61192641F9C7}"/>
          </ac:picMkLst>
        </pc:picChg>
        <pc:picChg chg="add del mod">
          <ac:chgData name="Mehul Sharma" userId="d6b032ab3c5b26f3" providerId="LiveId" clId="{5FF933B0-BF95-4E74-BF66-C152294F25E8}" dt="2023-11-05T06:30:05.230" v="2299" actId="478"/>
          <ac:picMkLst>
            <pc:docMk/>
            <pc:sldMk cId="2349601808" sldId="261"/>
            <ac:picMk id="8" creationId="{2125AFF5-9284-CE8D-14E4-D2CBF41584B5}"/>
          </ac:picMkLst>
        </pc:picChg>
        <pc:picChg chg="add mod">
          <ac:chgData name="Mehul Sharma" userId="d6b032ab3c5b26f3" providerId="LiveId" clId="{5FF933B0-BF95-4E74-BF66-C152294F25E8}" dt="2023-11-06T15:24:04.587" v="2821" actId="1076"/>
          <ac:picMkLst>
            <pc:docMk/>
            <pc:sldMk cId="2349601808" sldId="261"/>
            <ac:picMk id="9" creationId="{9BE82FE2-A54F-E31E-B44C-993AD91E2771}"/>
          </ac:picMkLst>
        </pc:picChg>
        <pc:picChg chg="add mod">
          <ac:chgData name="Mehul Sharma" userId="d6b032ab3c5b26f3" providerId="LiveId" clId="{5FF933B0-BF95-4E74-BF66-C152294F25E8}" dt="2023-11-06T15:23:41.715" v="2803" actId="1076"/>
          <ac:picMkLst>
            <pc:docMk/>
            <pc:sldMk cId="2349601808" sldId="261"/>
            <ac:picMk id="15" creationId="{A71D051A-A3E0-953A-DBD7-B5C0C962039E}"/>
          </ac:picMkLst>
        </pc:picChg>
      </pc:sldChg>
      <pc:sldChg chg="addSp delSp modSp new del mod delAnim modAnim">
        <pc:chgData name="Mehul Sharma" userId="d6b032ab3c5b26f3" providerId="LiveId" clId="{5FF933B0-BF95-4E74-BF66-C152294F25E8}" dt="2023-11-04T17:17:31.959" v="2265" actId="2696"/>
        <pc:sldMkLst>
          <pc:docMk/>
          <pc:sldMk cId="1376657949" sldId="262"/>
        </pc:sldMkLst>
        <pc:spChg chg="del">
          <ac:chgData name="Mehul Sharma" userId="d6b032ab3c5b26f3" providerId="LiveId" clId="{5FF933B0-BF95-4E74-BF66-C152294F25E8}" dt="2023-10-30T14:14:45.472" v="1204" actId="478"/>
          <ac:spMkLst>
            <pc:docMk/>
            <pc:sldMk cId="1376657949" sldId="262"/>
            <ac:spMk id="2" creationId="{421596E9-93D1-6B79-CED0-64B1352A50A5}"/>
          </ac:spMkLst>
        </pc:spChg>
        <pc:spChg chg="del">
          <ac:chgData name="Mehul Sharma" userId="d6b032ab3c5b26f3" providerId="LiveId" clId="{5FF933B0-BF95-4E74-BF66-C152294F25E8}" dt="2023-10-30T14:14:46.552" v="1205" actId="478"/>
          <ac:spMkLst>
            <pc:docMk/>
            <pc:sldMk cId="1376657949" sldId="262"/>
            <ac:spMk id="3" creationId="{2F00F380-C06F-F098-5A2A-2D8FCFDE5245}"/>
          </ac:spMkLst>
        </pc:spChg>
        <pc:spChg chg="add del">
          <ac:chgData name="Mehul Sharma" userId="d6b032ab3c5b26f3" providerId="LiveId" clId="{5FF933B0-BF95-4E74-BF66-C152294F25E8}" dt="2023-10-30T14:14:59.814" v="1217"/>
          <ac:spMkLst>
            <pc:docMk/>
            <pc:sldMk cId="1376657949" sldId="262"/>
            <ac:spMk id="4" creationId="{001AD34C-305D-83FA-02DA-59AE922651CD}"/>
          </ac:spMkLst>
        </pc:spChg>
        <pc:spChg chg="add del">
          <ac:chgData name="Mehul Sharma" userId="d6b032ab3c5b26f3" providerId="LiveId" clId="{5FF933B0-BF95-4E74-BF66-C152294F25E8}" dt="2023-10-30T14:16:04.843" v="1259"/>
          <ac:spMkLst>
            <pc:docMk/>
            <pc:sldMk cId="1376657949" sldId="262"/>
            <ac:spMk id="6" creationId="{A1263889-536C-071F-9E46-2A8D7AEF9B7B}"/>
          </ac:spMkLst>
        </pc:spChg>
        <pc:picChg chg="add del">
          <ac:chgData name="Mehul Sharma" userId="d6b032ab3c5b26f3" providerId="LiveId" clId="{5FF933B0-BF95-4E74-BF66-C152294F25E8}" dt="2023-10-30T14:15:03.865" v="1219" actId="21"/>
          <ac:picMkLst>
            <pc:docMk/>
            <pc:sldMk cId="1376657949" sldId="262"/>
            <ac:picMk id="5" creationId="{7447CC6F-4B39-30E2-CE8C-7AD31C4DF5B8}"/>
          </ac:picMkLst>
        </pc:picChg>
        <pc:picChg chg="add del">
          <ac:chgData name="Mehul Sharma" userId="d6b032ab3c5b26f3" providerId="LiveId" clId="{5FF933B0-BF95-4E74-BF66-C152294F25E8}" dt="2023-10-30T14:16:07.261" v="1261" actId="21"/>
          <ac:picMkLst>
            <pc:docMk/>
            <pc:sldMk cId="1376657949" sldId="262"/>
            <ac:picMk id="7" creationId="{6E21A3C2-A7DC-2DFC-25E2-7D6FA520B41A}"/>
          </ac:picMkLst>
        </pc:picChg>
        <pc:picChg chg="add del mod modCrop">
          <ac:chgData name="Mehul Sharma" userId="d6b032ab3c5b26f3" providerId="LiveId" clId="{5FF933B0-BF95-4E74-BF66-C152294F25E8}" dt="2023-11-04T17:14:37.325" v="2236" actId="21"/>
          <ac:picMkLst>
            <pc:docMk/>
            <pc:sldMk cId="1376657949" sldId="262"/>
            <ac:picMk id="8" creationId="{E9B0B888-18DB-6E9F-38A5-ACCEAC80FB72}"/>
          </ac:picMkLst>
        </pc:picChg>
      </pc:sldChg>
      <pc:sldChg chg="addSp delSp modSp new del mod">
        <pc:chgData name="Mehul Sharma" userId="d6b032ab3c5b26f3" providerId="LiveId" clId="{5FF933B0-BF95-4E74-BF66-C152294F25E8}" dt="2023-11-06T17:22:59.681" v="4705" actId="2696"/>
        <pc:sldMkLst>
          <pc:docMk/>
          <pc:sldMk cId="2421718007" sldId="263"/>
        </pc:sldMkLst>
        <pc:spChg chg="del">
          <ac:chgData name="Mehul Sharma" userId="d6b032ab3c5b26f3" providerId="LiveId" clId="{5FF933B0-BF95-4E74-BF66-C152294F25E8}" dt="2023-11-04T06:53:24.138" v="1712" actId="478"/>
          <ac:spMkLst>
            <pc:docMk/>
            <pc:sldMk cId="2421718007" sldId="263"/>
            <ac:spMk id="2" creationId="{080E9522-B72C-F533-E55B-78304DEEE3F0}"/>
          </ac:spMkLst>
        </pc:spChg>
        <pc:spChg chg="add del mod">
          <ac:chgData name="Mehul Sharma" userId="d6b032ab3c5b26f3" providerId="LiveId" clId="{5FF933B0-BF95-4E74-BF66-C152294F25E8}" dt="2023-11-06T17:22:44.436" v="4704" actId="478"/>
          <ac:spMkLst>
            <pc:docMk/>
            <pc:sldMk cId="2421718007" sldId="263"/>
            <ac:spMk id="2" creationId="{7043B8AA-D0A9-EE13-6432-44E0973CE2C8}"/>
          </ac:spMkLst>
        </pc:spChg>
        <pc:spChg chg="del">
          <ac:chgData name="Mehul Sharma" userId="d6b032ab3c5b26f3" providerId="LiveId" clId="{5FF933B0-BF95-4E74-BF66-C152294F25E8}" dt="2023-11-04T06:53:26.835" v="1713" actId="478"/>
          <ac:spMkLst>
            <pc:docMk/>
            <pc:sldMk cId="2421718007" sldId="263"/>
            <ac:spMk id="3" creationId="{64617D8C-2918-1B4A-96C7-27E0B8863EA0}"/>
          </ac:spMkLst>
        </pc:spChg>
        <pc:spChg chg="add del mod">
          <ac:chgData name="Mehul Sharma" userId="d6b032ab3c5b26f3" providerId="LiveId" clId="{5FF933B0-BF95-4E74-BF66-C152294F25E8}" dt="2023-11-06T17:18:04.426" v="4617" actId="21"/>
          <ac:spMkLst>
            <pc:docMk/>
            <pc:sldMk cId="2421718007" sldId="263"/>
            <ac:spMk id="4" creationId="{D7F3DD2D-31E6-D540-6CCE-05E01F796A07}"/>
          </ac:spMkLst>
        </pc:spChg>
        <pc:spChg chg="add del mod">
          <ac:chgData name="Mehul Sharma" userId="d6b032ab3c5b26f3" providerId="LiveId" clId="{5FF933B0-BF95-4E74-BF66-C152294F25E8}" dt="2023-11-04T09:05:33.146" v="1785"/>
          <ac:spMkLst>
            <pc:docMk/>
            <pc:sldMk cId="2421718007" sldId="263"/>
            <ac:spMk id="5" creationId="{8329E1F8-0DE0-F5EF-7897-E5CF09B05776}"/>
          </ac:spMkLst>
        </pc:spChg>
        <pc:spChg chg="add mod">
          <ac:chgData name="Mehul Sharma" userId="d6b032ab3c5b26f3" providerId="LiveId" clId="{5FF933B0-BF95-4E74-BF66-C152294F25E8}" dt="2023-11-06T17:20:22.062" v="4671" actId="20577"/>
          <ac:spMkLst>
            <pc:docMk/>
            <pc:sldMk cId="2421718007" sldId="263"/>
            <ac:spMk id="6" creationId="{8B8C7944-DE26-7D8C-0453-FEBA66CF3A51}"/>
          </ac:spMkLst>
        </pc:spChg>
        <pc:spChg chg="add del mod">
          <ac:chgData name="Mehul Sharma" userId="d6b032ab3c5b26f3" providerId="LiveId" clId="{5FF933B0-BF95-4E74-BF66-C152294F25E8}" dt="2023-11-06T17:19:08.315" v="4627" actId="21"/>
          <ac:spMkLst>
            <pc:docMk/>
            <pc:sldMk cId="2421718007" sldId="263"/>
            <ac:spMk id="7" creationId="{0896A27A-3A97-E027-87BE-8E934E081423}"/>
          </ac:spMkLst>
        </pc:spChg>
        <pc:spChg chg="add del mod">
          <ac:chgData name="Mehul Sharma" userId="d6b032ab3c5b26f3" providerId="LiveId" clId="{5FF933B0-BF95-4E74-BF66-C152294F25E8}" dt="2023-11-06T17:16:54.110" v="4612" actId="21"/>
          <ac:spMkLst>
            <pc:docMk/>
            <pc:sldMk cId="2421718007" sldId="263"/>
            <ac:spMk id="12" creationId="{F30C488A-AC02-E850-3A6A-9EF8D29F9DFC}"/>
          </ac:spMkLst>
        </pc:spChg>
        <pc:picChg chg="add del mod">
          <ac:chgData name="Mehul Sharma" userId="d6b032ab3c5b26f3" providerId="LiveId" clId="{5FF933B0-BF95-4E74-BF66-C152294F25E8}" dt="2023-11-04T11:00:50.595" v="1845" actId="478"/>
          <ac:picMkLst>
            <pc:docMk/>
            <pc:sldMk cId="2421718007" sldId="263"/>
            <ac:picMk id="9" creationId="{1BFA6F6F-DFD3-51BD-1569-9490EB7C517A}"/>
          </ac:picMkLst>
        </pc:picChg>
        <pc:picChg chg="add del mod">
          <ac:chgData name="Mehul Sharma" userId="d6b032ab3c5b26f3" providerId="LiveId" clId="{5FF933B0-BF95-4E74-BF66-C152294F25E8}" dt="2023-11-06T17:16:00.101" v="4604" actId="21"/>
          <ac:picMkLst>
            <pc:docMk/>
            <pc:sldMk cId="2421718007" sldId="263"/>
            <ac:picMk id="11" creationId="{A4A459B3-525E-19F9-ACD0-A2F1D8F076EF}"/>
          </ac:picMkLst>
        </pc:picChg>
      </pc:sldChg>
      <pc:sldChg chg="addSp delSp modSp new mod">
        <pc:chgData name="Mehul Sharma" userId="d6b032ab3c5b26f3" providerId="LiveId" clId="{5FF933B0-BF95-4E74-BF66-C152294F25E8}" dt="2023-11-06T17:46:04.441" v="4844" actId="20577"/>
        <pc:sldMkLst>
          <pc:docMk/>
          <pc:sldMk cId="3694727627" sldId="264"/>
        </pc:sldMkLst>
        <pc:spChg chg="add mod">
          <ac:chgData name="Mehul Sharma" userId="d6b032ab3c5b26f3" providerId="LiveId" clId="{5FF933B0-BF95-4E74-BF66-C152294F25E8}" dt="2023-11-06T17:27:36.116" v="4709" actId="207"/>
          <ac:spMkLst>
            <pc:docMk/>
            <pc:sldMk cId="3694727627" sldId="264"/>
            <ac:spMk id="2" creationId="{A7D225A1-70D9-538E-9200-8A78F26059EC}"/>
          </ac:spMkLst>
        </pc:spChg>
        <pc:spChg chg="del">
          <ac:chgData name="Mehul Sharma" userId="d6b032ab3c5b26f3" providerId="LiveId" clId="{5FF933B0-BF95-4E74-BF66-C152294F25E8}" dt="2023-11-04T17:22:46.415" v="2272" actId="478"/>
          <ac:spMkLst>
            <pc:docMk/>
            <pc:sldMk cId="3694727627" sldId="264"/>
            <ac:spMk id="2" creationId="{B1968A93-F4B4-A42C-FDEC-297057EC9317}"/>
          </ac:spMkLst>
        </pc:spChg>
        <pc:spChg chg="del">
          <ac:chgData name="Mehul Sharma" userId="d6b032ab3c5b26f3" providerId="LiveId" clId="{5FF933B0-BF95-4E74-BF66-C152294F25E8}" dt="2023-11-04T17:22:48.376" v="2273" actId="478"/>
          <ac:spMkLst>
            <pc:docMk/>
            <pc:sldMk cId="3694727627" sldId="264"/>
            <ac:spMk id="3" creationId="{09B396D1-1020-C23E-7AB4-9662AAE2084E}"/>
          </ac:spMkLst>
        </pc:spChg>
        <pc:spChg chg="add mod">
          <ac:chgData name="Mehul Sharma" userId="d6b032ab3c5b26f3" providerId="LiveId" clId="{5FF933B0-BF95-4E74-BF66-C152294F25E8}" dt="2023-11-06T17:27:38.992" v="4710" actId="207"/>
          <ac:spMkLst>
            <pc:docMk/>
            <pc:sldMk cId="3694727627" sldId="264"/>
            <ac:spMk id="3" creationId="{A3752A44-045D-ACF0-D731-3F0C8B590CBB}"/>
          </ac:spMkLst>
        </pc:spChg>
        <pc:spChg chg="add mod">
          <ac:chgData name="Mehul Sharma" userId="d6b032ab3c5b26f3" providerId="LiveId" clId="{5FF933B0-BF95-4E74-BF66-C152294F25E8}" dt="2023-11-06T15:39:36.958" v="2850" actId="1076"/>
          <ac:spMkLst>
            <pc:docMk/>
            <pc:sldMk cId="3694727627" sldId="264"/>
            <ac:spMk id="4" creationId="{5E8D7C49-3A98-E83E-DEC6-1A2241344E8E}"/>
          </ac:spMkLst>
        </pc:spChg>
        <pc:spChg chg="add del mod">
          <ac:chgData name="Mehul Sharma" userId="d6b032ab3c5b26f3" providerId="LiveId" clId="{5FF933B0-BF95-4E74-BF66-C152294F25E8}" dt="2023-11-06T15:44:58.999" v="2911"/>
          <ac:spMkLst>
            <pc:docMk/>
            <pc:sldMk cId="3694727627" sldId="264"/>
            <ac:spMk id="5" creationId="{BA3584BC-0E96-E0A2-1269-C940F99B44D7}"/>
          </ac:spMkLst>
        </pc:spChg>
        <pc:spChg chg="add mod">
          <ac:chgData name="Mehul Sharma" userId="d6b032ab3c5b26f3" providerId="LiveId" clId="{5FF933B0-BF95-4E74-BF66-C152294F25E8}" dt="2023-11-06T17:46:04.441" v="4844" actId="20577"/>
          <ac:spMkLst>
            <pc:docMk/>
            <pc:sldMk cId="3694727627" sldId="264"/>
            <ac:spMk id="6" creationId="{A24FA17A-78C0-8AB2-32C0-2B325DAC2B51}"/>
          </ac:spMkLst>
        </pc:spChg>
      </pc:sldChg>
      <pc:sldChg chg="delSp new del mod">
        <pc:chgData name="Mehul Sharma" userId="d6b032ab3c5b26f3" providerId="LiveId" clId="{5FF933B0-BF95-4E74-BF66-C152294F25E8}" dt="2023-11-04T17:17:23.159" v="2264" actId="47"/>
        <pc:sldMkLst>
          <pc:docMk/>
          <pc:sldMk cId="2312482113" sldId="265"/>
        </pc:sldMkLst>
        <pc:spChg chg="del">
          <ac:chgData name="Mehul Sharma" userId="d6b032ab3c5b26f3" providerId="LiveId" clId="{5FF933B0-BF95-4E74-BF66-C152294F25E8}" dt="2023-11-04T14:26:52.102" v="2231" actId="478"/>
          <ac:spMkLst>
            <pc:docMk/>
            <pc:sldMk cId="2312482113" sldId="265"/>
            <ac:spMk id="2" creationId="{259B0BD1-6EC0-56B2-3DF8-723E2C413371}"/>
          </ac:spMkLst>
        </pc:spChg>
        <pc:spChg chg="del">
          <ac:chgData name="Mehul Sharma" userId="d6b032ab3c5b26f3" providerId="LiveId" clId="{5FF933B0-BF95-4E74-BF66-C152294F25E8}" dt="2023-11-04T14:26:53.122" v="2232" actId="478"/>
          <ac:spMkLst>
            <pc:docMk/>
            <pc:sldMk cId="2312482113" sldId="265"/>
            <ac:spMk id="3" creationId="{5D95B3FB-7DAA-94B9-D07F-45086B365910}"/>
          </ac:spMkLst>
        </pc:spChg>
      </pc:sldChg>
      <pc:sldChg chg="addSp delSp modSp new mod delAnim modAnim">
        <pc:chgData name="Mehul Sharma" userId="d6b032ab3c5b26f3" providerId="LiveId" clId="{5FF933B0-BF95-4E74-BF66-C152294F25E8}" dt="2023-11-06T17:27:27.568" v="4707" actId="207"/>
        <pc:sldMkLst>
          <pc:docMk/>
          <pc:sldMk cId="3455276304" sldId="266"/>
        </pc:sldMkLst>
        <pc:spChg chg="del">
          <ac:chgData name="Mehul Sharma" userId="d6b032ab3c5b26f3" providerId="LiveId" clId="{5FF933B0-BF95-4E74-BF66-C152294F25E8}" dt="2023-11-04T17:17:43.449" v="2266" actId="478"/>
          <ac:spMkLst>
            <pc:docMk/>
            <pc:sldMk cId="3455276304" sldId="266"/>
            <ac:spMk id="2" creationId="{EA76F6D6-D134-310D-C1CE-EADD38714B2C}"/>
          </ac:spMkLst>
        </pc:spChg>
        <pc:spChg chg="del">
          <ac:chgData name="Mehul Sharma" userId="d6b032ab3c5b26f3" providerId="LiveId" clId="{5FF933B0-BF95-4E74-BF66-C152294F25E8}" dt="2023-11-04T17:17:45.727" v="2267" actId="478"/>
          <ac:spMkLst>
            <pc:docMk/>
            <pc:sldMk cId="3455276304" sldId="266"/>
            <ac:spMk id="3" creationId="{5A237B7A-4743-A7F5-9670-C45F83B00C7E}"/>
          </ac:spMkLst>
        </pc:spChg>
        <pc:spChg chg="add mod">
          <ac:chgData name="Mehul Sharma" userId="d6b032ab3c5b26f3" providerId="LiveId" clId="{5FF933B0-BF95-4E74-BF66-C152294F25E8}" dt="2023-11-06T17:27:27.568" v="4707" actId="207"/>
          <ac:spMkLst>
            <pc:docMk/>
            <pc:sldMk cId="3455276304" sldId="266"/>
            <ac:spMk id="15" creationId="{677BAB4F-C413-303B-9F8D-B6C63EE7CD23}"/>
          </ac:spMkLst>
        </pc:spChg>
        <pc:spChg chg="add mod">
          <ac:chgData name="Mehul Sharma" userId="d6b032ab3c5b26f3" providerId="LiveId" clId="{5FF933B0-BF95-4E74-BF66-C152294F25E8}" dt="2023-11-06T17:11:09.507" v="4536" actId="20577"/>
          <ac:spMkLst>
            <pc:docMk/>
            <pc:sldMk cId="3455276304" sldId="266"/>
            <ac:spMk id="16" creationId="{559A5BEA-66F4-D586-2566-EC1869EE6C69}"/>
          </ac:spMkLst>
        </pc:spChg>
        <pc:spChg chg="add mod">
          <ac:chgData name="Mehul Sharma" userId="d6b032ab3c5b26f3" providerId="LiveId" clId="{5FF933B0-BF95-4E74-BF66-C152294F25E8}" dt="2023-11-06T17:11:35.665" v="4561" actId="20577"/>
          <ac:spMkLst>
            <pc:docMk/>
            <pc:sldMk cId="3455276304" sldId="266"/>
            <ac:spMk id="17" creationId="{4744A2EF-377C-EA57-FF35-9FEF31AC6829}"/>
          </ac:spMkLst>
        </pc:spChg>
        <pc:spChg chg="add del mod">
          <ac:chgData name="Mehul Sharma" userId="d6b032ab3c5b26f3" providerId="LiveId" clId="{5FF933B0-BF95-4E74-BF66-C152294F25E8}" dt="2023-11-06T17:10:09.870" v="4502" actId="478"/>
          <ac:spMkLst>
            <pc:docMk/>
            <pc:sldMk cId="3455276304" sldId="266"/>
            <ac:spMk id="18" creationId="{9412D1E3-AFFA-9C6C-723D-826D0A4A0F84}"/>
          </ac:spMkLst>
        </pc:spChg>
        <pc:spChg chg="add mod">
          <ac:chgData name="Mehul Sharma" userId="d6b032ab3c5b26f3" providerId="LiveId" clId="{5FF933B0-BF95-4E74-BF66-C152294F25E8}" dt="2023-11-06T17:10:29.911" v="4524" actId="20577"/>
          <ac:spMkLst>
            <pc:docMk/>
            <pc:sldMk cId="3455276304" sldId="266"/>
            <ac:spMk id="22" creationId="{23CFC6BF-5A47-6CF3-CB66-B465ACE780C1}"/>
          </ac:spMkLst>
        </pc:spChg>
        <pc:picChg chg="add del mod">
          <ac:chgData name="Mehul Sharma" userId="d6b032ab3c5b26f3" providerId="LiveId" clId="{5FF933B0-BF95-4E74-BF66-C152294F25E8}" dt="2023-11-05T06:38:07.100" v="2335" actId="478"/>
          <ac:picMkLst>
            <pc:docMk/>
            <pc:sldMk cId="3455276304" sldId="266"/>
            <ac:picMk id="3" creationId="{38A4BC7C-853B-A3BE-AD2F-43718A37F7C0}"/>
          </ac:picMkLst>
        </pc:picChg>
        <pc:picChg chg="add del mod">
          <ac:chgData name="Mehul Sharma" userId="d6b032ab3c5b26f3" providerId="LiveId" clId="{5FF933B0-BF95-4E74-BF66-C152294F25E8}" dt="2023-11-06T15:14:03.647" v="2619" actId="478"/>
          <ac:picMkLst>
            <pc:docMk/>
            <pc:sldMk cId="3455276304" sldId="266"/>
            <ac:picMk id="3" creationId="{C98E9615-E98A-7C43-EFCA-68FA268CDD28}"/>
          </ac:picMkLst>
        </pc:picChg>
        <pc:picChg chg="add del mod">
          <ac:chgData name="Mehul Sharma" userId="d6b032ab3c5b26f3" providerId="LiveId" clId="{5FF933B0-BF95-4E74-BF66-C152294F25E8}" dt="2023-11-06T15:15:58.334" v="2629" actId="478"/>
          <ac:picMkLst>
            <pc:docMk/>
            <pc:sldMk cId="3455276304" sldId="266"/>
            <ac:picMk id="5" creationId="{4A13786B-EC94-0CA9-DD0C-7E8D98D0B2F8}"/>
          </ac:picMkLst>
        </pc:picChg>
        <pc:picChg chg="add del mod">
          <ac:chgData name="Mehul Sharma" userId="d6b032ab3c5b26f3" providerId="LiveId" clId="{5FF933B0-BF95-4E74-BF66-C152294F25E8}" dt="2023-11-05T06:37:28.582" v="2331" actId="478"/>
          <ac:picMkLst>
            <pc:docMk/>
            <pc:sldMk cId="3455276304" sldId="266"/>
            <ac:picMk id="5" creationId="{4BC1BF16-ED46-BA87-DCA0-99E8ED048C36}"/>
          </ac:picMkLst>
        </pc:picChg>
        <pc:picChg chg="add del mod">
          <ac:chgData name="Mehul Sharma" userId="d6b032ab3c5b26f3" providerId="LiveId" clId="{5FF933B0-BF95-4E74-BF66-C152294F25E8}" dt="2023-11-04T18:39:46.051" v="2281" actId="478"/>
          <ac:picMkLst>
            <pc:docMk/>
            <pc:sldMk cId="3455276304" sldId="266"/>
            <ac:picMk id="5" creationId="{8232FCE7-E522-7A60-004C-304713F59D45}"/>
          </ac:picMkLst>
        </pc:picChg>
        <pc:picChg chg="add del mod">
          <ac:chgData name="Mehul Sharma" userId="d6b032ab3c5b26f3" providerId="LiveId" clId="{5FF933B0-BF95-4E74-BF66-C152294F25E8}" dt="2023-11-06T15:14:54.468" v="2624" actId="478"/>
          <ac:picMkLst>
            <pc:docMk/>
            <pc:sldMk cId="3455276304" sldId="266"/>
            <ac:picMk id="7" creationId="{8B4CDC25-53CE-FF7A-AE14-2A2CC1308585}"/>
          </ac:picMkLst>
        </pc:picChg>
        <pc:picChg chg="add del mod">
          <ac:chgData name="Mehul Sharma" userId="d6b032ab3c5b26f3" providerId="LiveId" clId="{5FF933B0-BF95-4E74-BF66-C152294F25E8}" dt="2023-11-06T15:20:17.339" v="2783" actId="478"/>
          <ac:picMkLst>
            <pc:docMk/>
            <pc:sldMk cId="3455276304" sldId="266"/>
            <ac:picMk id="8" creationId="{A10CCB21-2BC0-FED3-87B9-6D0243E4119B}"/>
          </ac:picMkLst>
        </pc:picChg>
        <pc:picChg chg="add del mod">
          <ac:chgData name="Mehul Sharma" userId="d6b032ab3c5b26f3" providerId="LiveId" clId="{5FF933B0-BF95-4E74-BF66-C152294F25E8}" dt="2023-11-06T15:13:24.668" v="2615" actId="478"/>
          <ac:picMkLst>
            <pc:docMk/>
            <pc:sldMk cId="3455276304" sldId="266"/>
            <ac:picMk id="9" creationId="{1C421DD1-6F93-152C-02F7-02A70A91F639}"/>
          </ac:picMkLst>
        </pc:picChg>
        <pc:picChg chg="add del mod">
          <ac:chgData name="Mehul Sharma" userId="d6b032ab3c5b26f3" providerId="LiveId" clId="{5FF933B0-BF95-4E74-BF66-C152294F25E8}" dt="2023-11-06T15:20:32.827" v="2788" actId="478"/>
          <ac:picMkLst>
            <pc:docMk/>
            <pc:sldMk cId="3455276304" sldId="266"/>
            <ac:picMk id="10" creationId="{2BB7E478-278C-37D9-1723-BA3AA8B0C2EC}"/>
          </ac:picMkLst>
        </pc:picChg>
        <pc:picChg chg="add mod">
          <ac:chgData name="Mehul Sharma" userId="d6b032ab3c5b26f3" providerId="LiveId" clId="{5FF933B0-BF95-4E74-BF66-C152294F25E8}" dt="2023-11-06T15:19:16.942" v="2752" actId="1076"/>
          <ac:picMkLst>
            <pc:docMk/>
            <pc:sldMk cId="3455276304" sldId="266"/>
            <ac:picMk id="12" creationId="{352E330C-67BA-2ECD-9E93-1649E080CEFF}"/>
          </ac:picMkLst>
        </pc:picChg>
        <pc:picChg chg="add mod">
          <ac:chgData name="Mehul Sharma" userId="d6b032ab3c5b26f3" providerId="LiveId" clId="{5FF933B0-BF95-4E74-BF66-C152294F25E8}" dt="2023-11-06T16:58:30.421" v="4020" actId="1076"/>
          <ac:picMkLst>
            <pc:docMk/>
            <pc:sldMk cId="3455276304" sldId="266"/>
            <ac:picMk id="14" creationId="{5C4C8CEA-A56A-CBAD-BB08-7FC5BDA334C8}"/>
          </ac:picMkLst>
        </pc:picChg>
        <pc:picChg chg="add mod">
          <ac:chgData name="Mehul Sharma" userId="d6b032ab3c5b26f3" providerId="LiveId" clId="{5FF933B0-BF95-4E74-BF66-C152294F25E8}" dt="2023-11-06T16:58:28.527" v="4019" actId="1076"/>
          <ac:picMkLst>
            <pc:docMk/>
            <pc:sldMk cId="3455276304" sldId="266"/>
            <ac:picMk id="20" creationId="{56792B2D-AACD-0C64-FAEC-91704DD81AB3}"/>
          </ac:picMkLst>
        </pc:picChg>
        <pc:picChg chg="add mod">
          <ac:chgData name="Mehul Sharma" userId="d6b032ab3c5b26f3" providerId="LiveId" clId="{5FF933B0-BF95-4E74-BF66-C152294F25E8}" dt="2023-11-06T15:21:49.704" v="2793" actId="1076"/>
          <ac:picMkLst>
            <pc:docMk/>
            <pc:sldMk cId="3455276304" sldId="266"/>
            <ac:picMk id="21" creationId="{91C8BEB1-822E-03E3-BE86-0F6361B34740}"/>
          </ac:picMkLst>
        </pc:picChg>
      </pc:sldChg>
      <pc:sldChg chg="add del">
        <pc:chgData name="Mehul Sharma" userId="d6b032ab3c5b26f3" providerId="LiveId" clId="{5FF933B0-BF95-4E74-BF66-C152294F25E8}" dt="2023-11-06T15:12:17.315" v="2610"/>
        <pc:sldMkLst>
          <pc:docMk/>
          <pc:sldMk cId="34806912" sldId="267"/>
        </pc:sldMkLst>
      </pc:sldChg>
      <pc:sldChg chg="add del">
        <pc:chgData name="Mehul Sharma" userId="d6b032ab3c5b26f3" providerId="LiveId" clId="{5FF933B0-BF95-4E74-BF66-C152294F25E8}" dt="2023-11-06T15:12:07.640" v="2608"/>
        <pc:sldMkLst>
          <pc:docMk/>
          <pc:sldMk cId="1896330926" sldId="267"/>
        </pc:sldMkLst>
      </pc:sldChg>
      <pc:sldChg chg="addSp delSp modSp new mod">
        <pc:chgData name="Mehul Sharma" userId="d6b032ab3c5b26f3" providerId="LiveId" clId="{5FF933B0-BF95-4E74-BF66-C152294F25E8}" dt="2023-11-06T15:42:52.879" v="2903" actId="1076"/>
        <pc:sldMkLst>
          <pc:docMk/>
          <pc:sldMk cId="3613041170" sldId="267"/>
        </pc:sldMkLst>
        <pc:spChg chg="del">
          <ac:chgData name="Mehul Sharma" userId="d6b032ab3c5b26f3" providerId="LiveId" clId="{5FF933B0-BF95-4E74-BF66-C152294F25E8}" dt="2023-11-06T15:41:22.031" v="2877" actId="478"/>
          <ac:spMkLst>
            <pc:docMk/>
            <pc:sldMk cId="3613041170" sldId="267"/>
            <ac:spMk id="2" creationId="{DBCB0A3E-B03B-EE1E-6CC5-FCF82C0A21C4}"/>
          </ac:spMkLst>
        </pc:spChg>
        <pc:spChg chg="del">
          <ac:chgData name="Mehul Sharma" userId="d6b032ab3c5b26f3" providerId="LiveId" clId="{5FF933B0-BF95-4E74-BF66-C152294F25E8}" dt="2023-11-06T15:41:23.417" v="2878" actId="478"/>
          <ac:spMkLst>
            <pc:docMk/>
            <pc:sldMk cId="3613041170" sldId="267"/>
            <ac:spMk id="3" creationId="{B15241E6-60D7-BD56-25BE-B8C137D53DF3}"/>
          </ac:spMkLst>
        </pc:spChg>
        <pc:spChg chg="add del mod">
          <ac:chgData name="Mehul Sharma" userId="d6b032ab3c5b26f3" providerId="LiveId" clId="{5FF933B0-BF95-4E74-BF66-C152294F25E8}" dt="2023-11-06T15:42:21.690" v="2900" actId="478"/>
          <ac:spMkLst>
            <pc:docMk/>
            <pc:sldMk cId="3613041170" sldId="267"/>
            <ac:spMk id="4" creationId="{7403F9BB-958A-BA60-4906-07353D783138}"/>
          </ac:spMkLst>
        </pc:spChg>
        <pc:spChg chg="add mod">
          <ac:chgData name="Mehul Sharma" userId="d6b032ab3c5b26f3" providerId="LiveId" clId="{5FF933B0-BF95-4E74-BF66-C152294F25E8}" dt="2023-11-06T15:42:52.879" v="2903" actId="1076"/>
          <ac:spMkLst>
            <pc:docMk/>
            <pc:sldMk cId="3613041170" sldId="267"/>
            <ac:spMk id="5" creationId="{F6285496-5AA4-C072-652F-3353C48751EC}"/>
          </ac:spMkLst>
        </pc:spChg>
      </pc:sldChg>
      <pc:sldChg chg="addSp delSp modSp new mod modAnim">
        <pc:chgData name="Mehul Sharma" userId="d6b032ab3c5b26f3" providerId="LiveId" clId="{5FF933B0-BF95-4E74-BF66-C152294F25E8}" dt="2023-11-06T17:53:03.935" v="4845" actId="14100"/>
        <pc:sldMkLst>
          <pc:docMk/>
          <pc:sldMk cId="3621845872" sldId="268"/>
        </pc:sldMkLst>
        <pc:spChg chg="del">
          <ac:chgData name="Mehul Sharma" userId="d6b032ab3c5b26f3" providerId="LiveId" clId="{5FF933B0-BF95-4E74-BF66-C152294F25E8}" dt="2023-11-06T16:46:32.699" v="3894" actId="478"/>
          <ac:spMkLst>
            <pc:docMk/>
            <pc:sldMk cId="3621845872" sldId="268"/>
            <ac:spMk id="2" creationId="{B6141550-3A1B-1DAB-4F31-3F821330D03B}"/>
          </ac:spMkLst>
        </pc:spChg>
        <pc:spChg chg="del">
          <ac:chgData name="Mehul Sharma" userId="d6b032ab3c5b26f3" providerId="LiveId" clId="{5FF933B0-BF95-4E74-BF66-C152294F25E8}" dt="2023-11-06T16:46:34.058" v="3895" actId="478"/>
          <ac:spMkLst>
            <pc:docMk/>
            <pc:sldMk cId="3621845872" sldId="268"/>
            <ac:spMk id="3" creationId="{426CFD87-363F-3057-CF8B-E356354BBFD7}"/>
          </ac:spMkLst>
        </pc:spChg>
        <pc:spChg chg="add mod">
          <ac:chgData name="Mehul Sharma" userId="d6b032ab3c5b26f3" providerId="LiveId" clId="{5FF933B0-BF95-4E74-BF66-C152294F25E8}" dt="2023-11-06T17:27:45.437" v="4711" actId="207"/>
          <ac:spMkLst>
            <pc:docMk/>
            <pc:sldMk cId="3621845872" sldId="268"/>
            <ac:spMk id="13" creationId="{6D7C3E0B-65E4-31E9-4FFD-6DD319E5B947}"/>
          </ac:spMkLst>
        </pc:spChg>
        <pc:spChg chg="add del mod">
          <ac:chgData name="Mehul Sharma" userId="d6b032ab3c5b26f3" providerId="LiveId" clId="{5FF933B0-BF95-4E74-BF66-C152294F25E8}" dt="2023-11-06T16:58:08.197" v="4012"/>
          <ac:spMkLst>
            <pc:docMk/>
            <pc:sldMk cId="3621845872" sldId="268"/>
            <ac:spMk id="14" creationId="{FC7C8296-AF6C-BB3A-A16D-AA004A506177}"/>
          </ac:spMkLst>
        </pc:spChg>
        <pc:spChg chg="add del mod">
          <ac:chgData name="Mehul Sharma" userId="d6b032ab3c5b26f3" providerId="LiveId" clId="{5FF933B0-BF95-4E74-BF66-C152294F25E8}" dt="2023-11-06T16:59:16.769" v="4025"/>
          <ac:spMkLst>
            <pc:docMk/>
            <pc:sldMk cId="3621845872" sldId="268"/>
            <ac:spMk id="15" creationId="{1BA620B8-5A32-E220-1DFA-704A1991F48C}"/>
          </ac:spMkLst>
        </pc:spChg>
        <pc:spChg chg="add mod">
          <ac:chgData name="Mehul Sharma" userId="d6b032ab3c5b26f3" providerId="LiveId" clId="{5FF933B0-BF95-4E74-BF66-C152294F25E8}" dt="2023-11-06T17:08:19.307" v="4425" actId="20577"/>
          <ac:spMkLst>
            <pc:docMk/>
            <pc:sldMk cId="3621845872" sldId="268"/>
            <ac:spMk id="16" creationId="{FAE365D9-1EA2-FF69-CF69-24048C9FC7F2}"/>
          </ac:spMkLst>
        </pc:spChg>
        <pc:spChg chg="add mod">
          <ac:chgData name="Mehul Sharma" userId="d6b032ab3c5b26f3" providerId="LiveId" clId="{5FF933B0-BF95-4E74-BF66-C152294F25E8}" dt="2023-11-06T17:08:46.482" v="4447" actId="20577"/>
          <ac:spMkLst>
            <pc:docMk/>
            <pc:sldMk cId="3621845872" sldId="268"/>
            <ac:spMk id="17" creationId="{FBF497E0-BFD3-5056-B364-461EF7324E4D}"/>
          </ac:spMkLst>
        </pc:spChg>
        <pc:spChg chg="add mod">
          <ac:chgData name="Mehul Sharma" userId="d6b032ab3c5b26f3" providerId="LiveId" clId="{5FF933B0-BF95-4E74-BF66-C152294F25E8}" dt="2023-11-06T17:53:03.935" v="4845" actId="14100"/>
          <ac:spMkLst>
            <pc:docMk/>
            <pc:sldMk cId="3621845872" sldId="268"/>
            <ac:spMk id="18" creationId="{1AAB5FFB-8F50-AE3D-DF1A-A0CE70275A37}"/>
          </ac:spMkLst>
        </pc:spChg>
        <pc:spChg chg="add mod">
          <ac:chgData name="Mehul Sharma" userId="d6b032ab3c5b26f3" providerId="LiveId" clId="{5FF933B0-BF95-4E74-BF66-C152294F25E8}" dt="2023-11-06T17:09:38.957" v="4501" actId="20577"/>
          <ac:spMkLst>
            <pc:docMk/>
            <pc:sldMk cId="3621845872" sldId="268"/>
            <ac:spMk id="19" creationId="{0E16B612-3A0A-C470-F475-7A3934CC6C27}"/>
          </ac:spMkLst>
        </pc:spChg>
        <pc:picChg chg="add mod">
          <ac:chgData name="Mehul Sharma" userId="d6b032ab3c5b26f3" providerId="LiveId" clId="{5FF933B0-BF95-4E74-BF66-C152294F25E8}" dt="2023-11-06T16:58:06.212" v="4010" actId="1076"/>
          <ac:picMkLst>
            <pc:docMk/>
            <pc:sldMk cId="3621845872" sldId="268"/>
            <ac:picMk id="5" creationId="{10047B61-6F25-212E-BB58-07AF961569FA}"/>
          </ac:picMkLst>
        </pc:picChg>
        <pc:picChg chg="add mod">
          <ac:chgData name="Mehul Sharma" userId="d6b032ab3c5b26f3" providerId="LiveId" clId="{5FF933B0-BF95-4E74-BF66-C152294F25E8}" dt="2023-11-06T16:56:24.917" v="3978" actId="1076"/>
          <ac:picMkLst>
            <pc:docMk/>
            <pc:sldMk cId="3621845872" sldId="268"/>
            <ac:picMk id="7" creationId="{E7135B26-6162-EF29-CAEA-4BE358586367}"/>
          </ac:picMkLst>
        </pc:picChg>
        <pc:picChg chg="add del mod">
          <ac:chgData name="Mehul Sharma" userId="d6b032ab3c5b26f3" providerId="LiveId" clId="{5FF933B0-BF95-4E74-BF66-C152294F25E8}" dt="2023-11-06T16:53:56.510" v="3964" actId="478"/>
          <ac:picMkLst>
            <pc:docMk/>
            <pc:sldMk cId="3621845872" sldId="268"/>
            <ac:picMk id="9" creationId="{2F44166F-F5EB-5292-9284-9520567C26F3}"/>
          </ac:picMkLst>
        </pc:picChg>
        <pc:picChg chg="add mod">
          <ac:chgData name="Mehul Sharma" userId="d6b032ab3c5b26f3" providerId="LiveId" clId="{5FF933B0-BF95-4E74-BF66-C152294F25E8}" dt="2023-11-06T16:58:05.133" v="4009" actId="1076"/>
          <ac:picMkLst>
            <pc:docMk/>
            <pc:sldMk cId="3621845872" sldId="268"/>
            <ac:picMk id="11" creationId="{7358E5C5-8276-3754-7FE1-EB9B906A1731}"/>
          </ac:picMkLst>
        </pc:picChg>
        <pc:picChg chg="add mod">
          <ac:chgData name="Mehul Sharma" userId="d6b032ab3c5b26f3" providerId="LiveId" clId="{5FF933B0-BF95-4E74-BF66-C152294F25E8}" dt="2023-11-06T16:56:02.833" v="3970" actId="1076"/>
          <ac:picMkLst>
            <pc:docMk/>
            <pc:sldMk cId="3621845872" sldId="268"/>
            <ac:picMk id="12" creationId="{0104B493-A3D6-E7F3-215A-B443C7D9FBAD}"/>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6C76F-089E-EB03-8E19-6B54B5C6115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A596BCE-E1A9-0047-80C5-BE8F341071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0B01606-E2C2-429B-D1E3-3F6985E82E09}"/>
              </a:ext>
            </a:extLst>
          </p:cNvPr>
          <p:cNvSpPr>
            <a:spLocks noGrp="1"/>
          </p:cNvSpPr>
          <p:nvPr>
            <p:ph type="dt" sz="half" idx="10"/>
          </p:nvPr>
        </p:nvSpPr>
        <p:spPr/>
        <p:txBody>
          <a:bodyPr/>
          <a:lstStyle/>
          <a:p>
            <a:fld id="{DEE726B4-0B3F-4AF1-876C-23452DDAA8EB}" type="datetimeFigureOut">
              <a:rPr lang="en-IN" smtClean="0"/>
              <a:t>07-11-2023</a:t>
            </a:fld>
            <a:endParaRPr lang="en-IN"/>
          </a:p>
        </p:txBody>
      </p:sp>
      <p:sp>
        <p:nvSpPr>
          <p:cNvPr id="5" name="Footer Placeholder 4">
            <a:extLst>
              <a:ext uri="{FF2B5EF4-FFF2-40B4-BE49-F238E27FC236}">
                <a16:creationId xmlns:a16="http://schemas.microsoft.com/office/drawing/2014/main" id="{5AC7F7D2-D115-A008-4F39-9758AB3BB19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FE2F848-4BC8-8FCD-C3C1-A461759F7AA4}"/>
              </a:ext>
            </a:extLst>
          </p:cNvPr>
          <p:cNvSpPr>
            <a:spLocks noGrp="1"/>
          </p:cNvSpPr>
          <p:nvPr>
            <p:ph type="sldNum" sz="quarter" idx="12"/>
          </p:nvPr>
        </p:nvSpPr>
        <p:spPr/>
        <p:txBody>
          <a:bodyPr/>
          <a:lstStyle/>
          <a:p>
            <a:fld id="{83819A5F-ABEB-4AA6-998B-F7BDFCE1590E}" type="slidenum">
              <a:rPr lang="en-IN" smtClean="0"/>
              <a:t>‹#›</a:t>
            </a:fld>
            <a:endParaRPr lang="en-IN"/>
          </a:p>
        </p:txBody>
      </p:sp>
    </p:spTree>
    <p:extLst>
      <p:ext uri="{BB962C8B-B14F-4D97-AF65-F5344CB8AC3E}">
        <p14:creationId xmlns:p14="http://schemas.microsoft.com/office/powerpoint/2010/main" val="3829916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3F6F5-B6D5-0A4D-685E-B28362C9A38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ED7E4B1-F1AC-1E51-A8AB-0D43C87F508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5299794-F71F-F015-9178-A4B77CA2F0C9}"/>
              </a:ext>
            </a:extLst>
          </p:cNvPr>
          <p:cNvSpPr>
            <a:spLocks noGrp="1"/>
          </p:cNvSpPr>
          <p:nvPr>
            <p:ph type="dt" sz="half" idx="10"/>
          </p:nvPr>
        </p:nvSpPr>
        <p:spPr/>
        <p:txBody>
          <a:bodyPr/>
          <a:lstStyle/>
          <a:p>
            <a:fld id="{DEE726B4-0B3F-4AF1-876C-23452DDAA8EB}" type="datetimeFigureOut">
              <a:rPr lang="en-IN" smtClean="0"/>
              <a:t>07-11-2023</a:t>
            </a:fld>
            <a:endParaRPr lang="en-IN"/>
          </a:p>
        </p:txBody>
      </p:sp>
      <p:sp>
        <p:nvSpPr>
          <p:cNvPr id="5" name="Footer Placeholder 4">
            <a:extLst>
              <a:ext uri="{FF2B5EF4-FFF2-40B4-BE49-F238E27FC236}">
                <a16:creationId xmlns:a16="http://schemas.microsoft.com/office/drawing/2014/main" id="{79A6AA01-72E3-9602-2B28-3CFD5CD19D6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EB07CFB-1A31-C56A-517D-91AECEE368DF}"/>
              </a:ext>
            </a:extLst>
          </p:cNvPr>
          <p:cNvSpPr>
            <a:spLocks noGrp="1"/>
          </p:cNvSpPr>
          <p:nvPr>
            <p:ph type="sldNum" sz="quarter" idx="12"/>
          </p:nvPr>
        </p:nvSpPr>
        <p:spPr/>
        <p:txBody>
          <a:bodyPr/>
          <a:lstStyle/>
          <a:p>
            <a:fld id="{83819A5F-ABEB-4AA6-998B-F7BDFCE1590E}" type="slidenum">
              <a:rPr lang="en-IN" smtClean="0"/>
              <a:t>‹#›</a:t>
            </a:fld>
            <a:endParaRPr lang="en-IN"/>
          </a:p>
        </p:txBody>
      </p:sp>
    </p:spTree>
    <p:extLst>
      <p:ext uri="{BB962C8B-B14F-4D97-AF65-F5344CB8AC3E}">
        <p14:creationId xmlns:p14="http://schemas.microsoft.com/office/powerpoint/2010/main" val="5637583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853CE54-7EAC-AE0E-9D99-C52230D7F19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0F35DBC-0A63-1FB2-692A-8D56773400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EC7C946-EE1C-6768-78CA-7C414019208E}"/>
              </a:ext>
            </a:extLst>
          </p:cNvPr>
          <p:cNvSpPr>
            <a:spLocks noGrp="1"/>
          </p:cNvSpPr>
          <p:nvPr>
            <p:ph type="dt" sz="half" idx="10"/>
          </p:nvPr>
        </p:nvSpPr>
        <p:spPr/>
        <p:txBody>
          <a:bodyPr/>
          <a:lstStyle/>
          <a:p>
            <a:fld id="{DEE726B4-0B3F-4AF1-876C-23452DDAA8EB}" type="datetimeFigureOut">
              <a:rPr lang="en-IN" smtClean="0"/>
              <a:t>07-11-2023</a:t>
            </a:fld>
            <a:endParaRPr lang="en-IN"/>
          </a:p>
        </p:txBody>
      </p:sp>
      <p:sp>
        <p:nvSpPr>
          <p:cNvPr id="5" name="Footer Placeholder 4">
            <a:extLst>
              <a:ext uri="{FF2B5EF4-FFF2-40B4-BE49-F238E27FC236}">
                <a16:creationId xmlns:a16="http://schemas.microsoft.com/office/drawing/2014/main" id="{1B89B037-0189-7B4C-DF75-643C67A8571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DB41C06-2EC0-39D6-EFA9-096AC3D3E518}"/>
              </a:ext>
            </a:extLst>
          </p:cNvPr>
          <p:cNvSpPr>
            <a:spLocks noGrp="1"/>
          </p:cNvSpPr>
          <p:nvPr>
            <p:ph type="sldNum" sz="quarter" idx="12"/>
          </p:nvPr>
        </p:nvSpPr>
        <p:spPr/>
        <p:txBody>
          <a:bodyPr/>
          <a:lstStyle/>
          <a:p>
            <a:fld id="{83819A5F-ABEB-4AA6-998B-F7BDFCE1590E}" type="slidenum">
              <a:rPr lang="en-IN" smtClean="0"/>
              <a:t>‹#›</a:t>
            </a:fld>
            <a:endParaRPr lang="en-IN"/>
          </a:p>
        </p:txBody>
      </p:sp>
    </p:spTree>
    <p:extLst>
      <p:ext uri="{BB962C8B-B14F-4D97-AF65-F5344CB8AC3E}">
        <p14:creationId xmlns:p14="http://schemas.microsoft.com/office/powerpoint/2010/main" val="17885731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3B155-D470-2880-3257-148AE1C1EB8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7E88936-C6E7-5E1C-B9B4-E59BFCF278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5116706-372D-0340-5285-698BAF9352EA}"/>
              </a:ext>
            </a:extLst>
          </p:cNvPr>
          <p:cNvSpPr>
            <a:spLocks noGrp="1"/>
          </p:cNvSpPr>
          <p:nvPr>
            <p:ph type="dt" sz="half" idx="10"/>
          </p:nvPr>
        </p:nvSpPr>
        <p:spPr/>
        <p:txBody>
          <a:bodyPr/>
          <a:lstStyle/>
          <a:p>
            <a:fld id="{DEE726B4-0B3F-4AF1-876C-23452DDAA8EB}" type="datetimeFigureOut">
              <a:rPr lang="en-IN" smtClean="0"/>
              <a:t>07-11-2023</a:t>
            </a:fld>
            <a:endParaRPr lang="en-IN"/>
          </a:p>
        </p:txBody>
      </p:sp>
      <p:sp>
        <p:nvSpPr>
          <p:cNvPr id="5" name="Footer Placeholder 4">
            <a:extLst>
              <a:ext uri="{FF2B5EF4-FFF2-40B4-BE49-F238E27FC236}">
                <a16:creationId xmlns:a16="http://schemas.microsoft.com/office/drawing/2014/main" id="{BF8BB88C-A4A4-2DEB-F03C-EA07FE50A12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638CAD7-32F6-EAA5-3DBF-EA63366130D8}"/>
              </a:ext>
            </a:extLst>
          </p:cNvPr>
          <p:cNvSpPr>
            <a:spLocks noGrp="1"/>
          </p:cNvSpPr>
          <p:nvPr>
            <p:ph type="sldNum" sz="quarter" idx="12"/>
          </p:nvPr>
        </p:nvSpPr>
        <p:spPr/>
        <p:txBody>
          <a:bodyPr/>
          <a:lstStyle/>
          <a:p>
            <a:fld id="{83819A5F-ABEB-4AA6-998B-F7BDFCE1590E}" type="slidenum">
              <a:rPr lang="en-IN" smtClean="0"/>
              <a:t>‹#›</a:t>
            </a:fld>
            <a:endParaRPr lang="en-IN"/>
          </a:p>
        </p:txBody>
      </p:sp>
    </p:spTree>
    <p:extLst>
      <p:ext uri="{BB962C8B-B14F-4D97-AF65-F5344CB8AC3E}">
        <p14:creationId xmlns:p14="http://schemas.microsoft.com/office/powerpoint/2010/main" val="542938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AE0C1-445A-519D-37F4-7DB4F614D6B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60648A0-155E-3031-81E6-87C192EE7C2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FEBA3ED-E0B2-7260-472B-05B4E3E03BC5}"/>
              </a:ext>
            </a:extLst>
          </p:cNvPr>
          <p:cNvSpPr>
            <a:spLocks noGrp="1"/>
          </p:cNvSpPr>
          <p:nvPr>
            <p:ph type="dt" sz="half" idx="10"/>
          </p:nvPr>
        </p:nvSpPr>
        <p:spPr/>
        <p:txBody>
          <a:bodyPr/>
          <a:lstStyle/>
          <a:p>
            <a:fld id="{DEE726B4-0B3F-4AF1-876C-23452DDAA8EB}" type="datetimeFigureOut">
              <a:rPr lang="en-IN" smtClean="0"/>
              <a:t>07-11-2023</a:t>
            </a:fld>
            <a:endParaRPr lang="en-IN"/>
          </a:p>
        </p:txBody>
      </p:sp>
      <p:sp>
        <p:nvSpPr>
          <p:cNvPr id="5" name="Footer Placeholder 4">
            <a:extLst>
              <a:ext uri="{FF2B5EF4-FFF2-40B4-BE49-F238E27FC236}">
                <a16:creationId xmlns:a16="http://schemas.microsoft.com/office/drawing/2014/main" id="{B11827C6-D0F9-3B8D-9076-08973F01857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9AB5204-283C-4241-616E-0AC5B3CB144B}"/>
              </a:ext>
            </a:extLst>
          </p:cNvPr>
          <p:cNvSpPr>
            <a:spLocks noGrp="1"/>
          </p:cNvSpPr>
          <p:nvPr>
            <p:ph type="sldNum" sz="quarter" idx="12"/>
          </p:nvPr>
        </p:nvSpPr>
        <p:spPr/>
        <p:txBody>
          <a:bodyPr/>
          <a:lstStyle/>
          <a:p>
            <a:fld id="{83819A5F-ABEB-4AA6-998B-F7BDFCE1590E}" type="slidenum">
              <a:rPr lang="en-IN" smtClean="0"/>
              <a:t>‹#›</a:t>
            </a:fld>
            <a:endParaRPr lang="en-IN"/>
          </a:p>
        </p:txBody>
      </p:sp>
    </p:spTree>
    <p:extLst>
      <p:ext uri="{BB962C8B-B14F-4D97-AF65-F5344CB8AC3E}">
        <p14:creationId xmlns:p14="http://schemas.microsoft.com/office/powerpoint/2010/main" val="14405574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44F75-A3EC-B955-27CC-A9B2B0172D0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32DF6DF-E505-CEEC-DB3E-66C67A1813B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1862694-2407-AF99-3CF0-942264B48C7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38427BE-D233-67E9-3525-BCC3CD06977E}"/>
              </a:ext>
            </a:extLst>
          </p:cNvPr>
          <p:cNvSpPr>
            <a:spLocks noGrp="1"/>
          </p:cNvSpPr>
          <p:nvPr>
            <p:ph type="dt" sz="half" idx="10"/>
          </p:nvPr>
        </p:nvSpPr>
        <p:spPr/>
        <p:txBody>
          <a:bodyPr/>
          <a:lstStyle/>
          <a:p>
            <a:fld id="{DEE726B4-0B3F-4AF1-876C-23452DDAA8EB}" type="datetimeFigureOut">
              <a:rPr lang="en-IN" smtClean="0"/>
              <a:t>07-11-2023</a:t>
            </a:fld>
            <a:endParaRPr lang="en-IN"/>
          </a:p>
        </p:txBody>
      </p:sp>
      <p:sp>
        <p:nvSpPr>
          <p:cNvPr id="6" name="Footer Placeholder 5">
            <a:extLst>
              <a:ext uri="{FF2B5EF4-FFF2-40B4-BE49-F238E27FC236}">
                <a16:creationId xmlns:a16="http://schemas.microsoft.com/office/drawing/2014/main" id="{DF0F42AF-62E1-8A32-1F76-388EFD4D103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C2C41E9-0942-98EF-6AB2-94F0A46334B8}"/>
              </a:ext>
            </a:extLst>
          </p:cNvPr>
          <p:cNvSpPr>
            <a:spLocks noGrp="1"/>
          </p:cNvSpPr>
          <p:nvPr>
            <p:ph type="sldNum" sz="quarter" idx="12"/>
          </p:nvPr>
        </p:nvSpPr>
        <p:spPr/>
        <p:txBody>
          <a:bodyPr/>
          <a:lstStyle/>
          <a:p>
            <a:fld id="{83819A5F-ABEB-4AA6-998B-F7BDFCE1590E}" type="slidenum">
              <a:rPr lang="en-IN" smtClean="0"/>
              <a:t>‹#›</a:t>
            </a:fld>
            <a:endParaRPr lang="en-IN"/>
          </a:p>
        </p:txBody>
      </p:sp>
    </p:spTree>
    <p:extLst>
      <p:ext uri="{BB962C8B-B14F-4D97-AF65-F5344CB8AC3E}">
        <p14:creationId xmlns:p14="http://schemas.microsoft.com/office/powerpoint/2010/main" val="13560766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BA3E5-50D4-DE3F-2F95-7082508F11A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FE26E91-173B-FADF-02BC-97AEA6CD0D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2BA0A1-7CB0-620C-7422-7ECB374C59D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D37DAD4-62B3-AB4F-2774-3AA836DB50D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318361-38E7-3B3A-14B8-049EB63D032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479EDAB-F3DE-6975-9438-428BD38BAA29}"/>
              </a:ext>
            </a:extLst>
          </p:cNvPr>
          <p:cNvSpPr>
            <a:spLocks noGrp="1"/>
          </p:cNvSpPr>
          <p:nvPr>
            <p:ph type="dt" sz="half" idx="10"/>
          </p:nvPr>
        </p:nvSpPr>
        <p:spPr/>
        <p:txBody>
          <a:bodyPr/>
          <a:lstStyle/>
          <a:p>
            <a:fld id="{DEE726B4-0B3F-4AF1-876C-23452DDAA8EB}" type="datetimeFigureOut">
              <a:rPr lang="en-IN" smtClean="0"/>
              <a:t>07-11-2023</a:t>
            </a:fld>
            <a:endParaRPr lang="en-IN"/>
          </a:p>
        </p:txBody>
      </p:sp>
      <p:sp>
        <p:nvSpPr>
          <p:cNvPr id="8" name="Footer Placeholder 7">
            <a:extLst>
              <a:ext uri="{FF2B5EF4-FFF2-40B4-BE49-F238E27FC236}">
                <a16:creationId xmlns:a16="http://schemas.microsoft.com/office/drawing/2014/main" id="{C1826537-6EE0-F99C-2DC5-F6707789A88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D5F338B-0345-F1C0-11A2-C54784542DA8}"/>
              </a:ext>
            </a:extLst>
          </p:cNvPr>
          <p:cNvSpPr>
            <a:spLocks noGrp="1"/>
          </p:cNvSpPr>
          <p:nvPr>
            <p:ph type="sldNum" sz="quarter" idx="12"/>
          </p:nvPr>
        </p:nvSpPr>
        <p:spPr/>
        <p:txBody>
          <a:bodyPr/>
          <a:lstStyle/>
          <a:p>
            <a:fld id="{83819A5F-ABEB-4AA6-998B-F7BDFCE1590E}" type="slidenum">
              <a:rPr lang="en-IN" smtClean="0"/>
              <a:t>‹#›</a:t>
            </a:fld>
            <a:endParaRPr lang="en-IN"/>
          </a:p>
        </p:txBody>
      </p:sp>
    </p:spTree>
    <p:extLst>
      <p:ext uri="{BB962C8B-B14F-4D97-AF65-F5344CB8AC3E}">
        <p14:creationId xmlns:p14="http://schemas.microsoft.com/office/powerpoint/2010/main" val="28729738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82C0C-11B7-BAD7-8FF0-282205F4C69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DB29F50-1D3A-9C15-D77F-BBF7F28A72C7}"/>
              </a:ext>
            </a:extLst>
          </p:cNvPr>
          <p:cNvSpPr>
            <a:spLocks noGrp="1"/>
          </p:cNvSpPr>
          <p:nvPr>
            <p:ph type="dt" sz="half" idx="10"/>
          </p:nvPr>
        </p:nvSpPr>
        <p:spPr/>
        <p:txBody>
          <a:bodyPr/>
          <a:lstStyle/>
          <a:p>
            <a:fld id="{DEE726B4-0B3F-4AF1-876C-23452DDAA8EB}" type="datetimeFigureOut">
              <a:rPr lang="en-IN" smtClean="0"/>
              <a:t>07-11-2023</a:t>
            </a:fld>
            <a:endParaRPr lang="en-IN"/>
          </a:p>
        </p:txBody>
      </p:sp>
      <p:sp>
        <p:nvSpPr>
          <p:cNvPr id="4" name="Footer Placeholder 3">
            <a:extLst>
              <a:ext uri="{FF2B5EF4-FFF2-40B4-BE49-F238E27FC236}">
                <a16:creationId xmlns:a16="http://schemas.microsoft.com/office/drawing/2014/main" id="{C3D9673D-6C62-2E00-9F92-16914D8E5DA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36F71CB-0D51-B58B-E13D-0BC203B14E49}"/>
              </a:ext>
            </a:extLst>
          </p:cNvPr>
          <p:cNvSpPr>
            <a:spLocks noGrp="1"/>
          </p:cNvSpPr>
          <p:nvPr>
            <p:ph type="sldNum" sz="quarter" idx="12"/>
          </p:nvPr>
        </p:nvSpPr>
        <p:spPr/>
        <p:txBody>
          <a:bodyPr/>
          <a:lstStyle/>
          <a:p>
            <a:fld id="{83819A5F-ABEB-4AA6-998B-F7BDFCE1590E}" type="slidenum">
              <a:rPr lang="en-IN" smtClean="0"/>
              <a:t>‹#›</a:t>
            </a:fld>
            <a:endParaRPr lang="en-IN"/>
          </a:p>
        </p:txBody>
      </p:sp>
    </p:spTree>
    <p:extLst>
      <p:ext uri="{BB962C8B-B14F-4D97-AF65-F5344CB8AC3E}">
        <p14:creationId xmlns:p14="http://schemas.microsoft.com/office/powerpoint/2010/main" val="40652635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613658-54B6-6073-E551-B10C9D9712E1}"/>
              </a:ext>
            </a:extLst>
          </p:cNvPr>
          <p:cNvSpPr>
            <a:spLocks noGrp="1"/>
          </p:cNvSpPr>
          <p:nvPr>
            <p:ph type="dt" sz="half" idx="10"/>
          </p:nvPr>
        </p:nvSpPr>
        <p:spPr/>
        <p:txBody>
          <a:bodyPr/>
          <a:lstStyle/>
          <a:p>
            <a:fld id="{DEE726B4-0B3F-4AF1-876C-23452DDAA8EB}" type="datetimeFigureOut">
              <a:rPr lang="en-IN" smtClean="0"/>
              <a:t>07-11-2023</a:t>
            </a:fld>
            <a:endParaRPr lang="en-IN"/>
          </a:p>
        </p:txBody>
      </p:sp>
      <p:sp>
        <p:nvSpPr>
          <p:cNvPr id="3" name="Footer Placeholder 2">
            <a:extLst>
              <a:ext uri="{FF2B5EF4-FFF2-40B4-BE49-F238E27FC236}">
                <a16:creationId xmlns:a16="http://schemas.microsoft.com/office/drawing/2014/main" id="{443EB70F-55D8-59A4-4AB1-83B8E442977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D59B9AF-99DE-3023-91BD-1643BC35B79E}"/>
              </a:ext>
            </a:extLst>
          </p:cNvPr>
          <p:cNvSpPr>
            <a:spLocks noGrp="1"/>
          </p:cNvSpPr>
          <p:nvPr>
            <p:ph type="sldNum" sz="quarter" idx="12"/>
          </p:nvPr>
        </p:nvSpPr>
        <p:spPr/>
        <p:txBody>
          <a:bodyPr/>
          <a:lstStyle/>
          <a:p>
            <a:fld id="{83819A5F-ABEB-4AA6-998B-F7BDFCE1590E}" type="slidenum">
              <a:rPr lang="en-IN" smtClean="0"/>
              <a:t>‹#›</a:t>
            </a:fld>
            <a:endParaRPr lang="en-IN"/>
          </a:p>
        </p:txBody>
      </p:sp>
    </p:spTree>
    <p:extLst>
      <p:ext uri="{BB962C8B-B14F-4D97-AF65-F5344CB8AC3E}">
        <p14:creationId xmlns:p14="http://schemas.microsoft.com/office/powerpoint/2010/main" val="1093416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41953-F43A-2356-18C8-9EA2AF39AC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5D87A86-6FAE-DEDF-AF61-56DA995FB9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17831C8-BEA9-ABA7-CB80-2A80107149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80DDF6-2BC6-C978-5D16-D337C2551115}"/>
              </a:ext>
            </a:extLst>
          </p:cNvPr>
          <p:cNvSpPr>
            <a:spLocks noGrp="1"/>
          </p:cNvSpPr>
          <p:nvPr>
            <p:ph type="dt" sz="half" idx="10"/>
          </p:nvPr>
        </p:nvSpPr>
        <p:spPr/>
        <p:txBody>
          <a:bodyPr/>
          <a:lstStyle/>
          <a:p>
            <a:fld id="{DEE726B4-0B3F-4AF1-876C-23452DDAA8EB}" type="datetimeFigureOut">
              <a:rPr lang="en-IN" smtClean="0"/>
              <a:t>07-11-2023</a:t>
            </a:fld>
            <a:endParaRPr lang="en-IN"/>
          </a:p>
        </p:txBody>
      </p:sp>
      <p:sp>
        <p:nvSpPr>
          <p:cNvPr id="6" name="Footer Placeholder 5">
            <a:extLst>
              <a:ext uri="{FF2B5EF4-FFF2-40B4-BE49-F238E27FC236}">
                <a16:creationId xmlns:a16="http://schemas.microsoft.com/office/drawing/2014/main" id="{FE65EB3C-D700-6781-691B-D2AE802B51C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B9DDE44-2708-CC30-1124-E1A21377FBC6}"/>
              </a:ext>
            </a:extLst>
          </p:cNvPr>
          <p:cNvSpPr>
            <a:spLocks noGrp="1"/>
          </p:cNvSpPr>
          <p:nvPr>
            <p:ph type="sldNum" sz="quarter" idx="12"/>
          </p:nvPr>
        </p:nvSpPr>
        <p:spPr/>
        <p:txBody>
          <a:bodyPr/>
          <a:lstStyle/>
          <a:p>
            <a:fld id="{83819A5F-ABEB-4AA6-998B-F7BDFCE1590E}" type="slidenum">
              <a:rPr lang="en-IN" smtClean="0"/>
              <a:t>‹#›</a:t>
            </a:fld>
            <a:endParaRPr lang="en-IN"/>
          </a:p>
        </p:txBody>
      </p:sp>
    </p:spTree>
    <p:extLst>
      <p:ext uri="{BB962C8B-B14F-4D97-AF65-F5344CB8AC3E}">
        <p14:creationId xmlns:p14="http://schemas.microsoft.com/office/powerpoint/2010/main" val="33386827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6DBB7-64C3-0566-B9F6-FE7ED9212D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304C38F-AC6F-B7F0-C6D9-3DE6EECFA03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5BDBDB8-5A31-762D-870B-257FCB2660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0E9EC5-7E1E-BA7D-850F-44BC85ACEC9F}"/>
              </a:ext>
            </a:extLst>
          </p:cNvPr>
          <p:cNvSpPr>
            <a:spLocks noGrp="1"/>
          </p:cNvSpPr>
          <p:nvPr>
            <p:ph type="dt" sz="half" idx="10"/>
          </p:nvPr>
        </p:nvSpPr>
        <p:spPr/>
        <p:txBody>
          <a:bodyPr/>
          <a:lstStyle/>
          <a:p>
            <a:fld id="{DEE726B4-0B3F-4AF1-876C-23452DDAA8EB}" type="datetimeFigureOut">
              <a:rPr lang="en-IN" smtClean="0"/>
              <a:t>07-11-2023</a:t>
            </a:fld>
            <a:endParaRPr lang="en-IN"/>
          </a:p>
        </p:txBody>
      </p:sp>
      <p:sp>
        <p:nvSpPr>
          <p:cNvPr id="6" name="Footer Placeholder 5">
            <a:extLst>
              <a:ext uri="{FF2B5EF4-FFF2-40B4-BE49-F238E27FC236}">
                <a16:creationId xmlns:a16="http://schemas.microsoft.com/office/drawing/2014/main" id="{E6125570-AB9A-6A48-A559-8CA26CB0325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DAAB585-DEB9-0516-0795-D3A8F5EB6A4B}"/>
              </a:ext>
            </a:extLst>
          </p:cNvPr>
          <p:cNvSpPr>
            <a:spLocks noGrp="1"/>
          </p:cNvSpPr>
          <p:nvPr>
            <p:ph type="sldNum" sz="quarter" idx="12"/>
          </p:nvPr>
        </p:nvSpPr>
        <p:spPr/>
        <p:txBody>
          <a:bodyPr/>
          <a:lstStyle/>
          <a:p>
            <a:fld id="{83819A5F-ABEB-4AA6-998B-F7BDFCE1590E}" type="slidenum">
              <a:rPr lang="en-IN" smtClean="0"/>
              <a:t>‹#›</a:t>
            </a:fld>
            <a:endParaRPr lang="en-IN"/>
          </a:p>
        </p:txBody>
      </p:sp>
    </p:spTree>
    <p:extLst>
      <p:ext uri="{BB962C8B-B14F-4D97-AF65-F5344CB8AC3E}">
        <p14:creationId xmlns:p14="http://schemas.microsoft.com/office/powerpoint/2010/main" val="42788366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4705FD-5FF8-FE2B-48B9-B0216B6156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FBBBF20-2D3D-E119-DD09-04B2F28784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9AA6710-9018-8C99-01AF-5C3D34A2C4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E726B4-0B3F-4AF1-876C-23452DDAA8EB}" type="datetimeFigureOut">
              <a:rPr lang="en-IN" smtClean="0"/>
              <a:t>07-11-2023</a:t>
            </a:fld>
            <a:endParaRPr lang="en-IN"/>
          </a:p>
        </p:txBody>
      </p:sp>
      <p:sp>
        <p:nvSpPr>
          <p:cNvPr id="5" name="Footer Placeholder 4">
            <a:extLst>
              <a:ext uri="{FF2B5EF4-FFF2-40B4-BE49-F238E27FC236}">
                <a16:creationId xmlns:a16="http://schemas.microsoft.com/office/drawing/2014/main" id="{576D0BFC-72CD-BBD0-1CA4-903906ECE9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D399D91-31AB-BA38-BA90-9197BE652F1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3819A5F-ABEB-4AA6-998B-F7BDFCE1590E}" type="slidenum">
              <a:rPr lang="en-IN" smtClean="0"/>
              <a:t>‹#›</a:t>
            </a:fld>
            <a:endParaRPr lang="en-IN"/>
          </a:p>
        </p:txBody>
      </p:sp>
    </p:spTree>
    <p:extLst>
      <p:ext uri="{BB962C8B-B14F-4D97-AF65-F5344CB8AC3E}">
        <p14:creationId xmlns:p14="http://schemas.microsoft.com/office/powerpoint/2010/main" val="15842052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hyperlink" Target="https://www.sorbothane.com/technical-data/articles/vibration-protection/" TargetMode="External"/><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hyperlink" Target="https://www.sorbothane.com/technical-data/articles/camera-vibration/"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1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16.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0.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ki/Viscoelasticity" TargetMode="External"/><Relationship Id="rId2" Type="http://schemas.openxmlformats.org/officeDocument/2006/relationships/hyperlink" Target="https://www.sorbothane.com/technical-data/articles/visco-elastic-materials/#:~:text=Discovered%20and%20developed%20in%20the,from%20operating%20them%20in%20place" TargetMode="External"/><Relationship Id="rId1" Type="http://schemas.openxmlformats.org/officeDocument/2006/relationships/slideLayout" Target="../slideLayouts/slideLayout1.xml"/><Relationship Id="rId6" Type="http://schemas.openxmlformats.org/officeDocument/2006/relationships/hyperlink" Target="https://youtu.be/EJxJlfAAW2g?si=YLAt9A0dN80X6qoN" TargetMode="External"/><Relationship Id="rId5" Type="http://schemas.openxmlformats.org/officeDocument/2006/relationships/hyperlink" Target="https://youtu.be/xCkRwjz5mGY?si=H1_aNGz6vpWcIKpI" TargetMode="External"/><Relationship Id="rId4" Type="http://schemas.openxmlformats.org/officeDocument/2006/relationships/hyperlink" Target="https://ansyshelp.ansys.com/account/secured?returnurl=/Views/Secured/main_page.html?lang=en"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927D2-8576-2F14-BFD9-E4C90B53F13A}"/>
              </a:ext>
            </a:extLst>
          </p:cNvPr>
          <p:cNvSpPr>
            <a:spLocks noGrp="1"/>
          </p:cNvSpPr>
          <p:nvPr>
            <p:ph type="ctrTitle"/>
          </p:nvPr>
        </p:nvSpPr>
        <p:spPr>
          <a:xfrm>
            <a:off x="5322498" y="86263"/>
            <a:ext cx="5710688" cy="1293963"/>
          </a:xfrm>
        </p:spPr>
        <p:txBody>
          <a:bodyPr>
            <a:normAutofit/>
          </a:bodyPr>
          <a:lstStyle/>
          <a:p>
            <a:r>
              <a:rPr lang="en-US" sz="2800" b="1" dirty="0">
                <a:latin typeface="Times New Roman" panose="02020603050405020304" pitchFamily="18" charset="0"/>
                <a:cs typeface="Times New Roman" panose="02020603050405020304" pitchFamily="18" charset="0"/>
              </a:rPr>
              <a:t>MIN-291    Engineering Analysis and Design  Course-Project</a:t>
            </a:r>
            <a:endParaRPr lang="en-IN" sz="2800" dirty="0"/>
          </a:p>
        </p:txBody>
      </p:sp>
      <p:sp>
        <p:nvSpPr>
          <p:cNvPr id="3" name="Subtitle 2">
            <a:extLst>
              <a:ext uri="{FF2B5EF4-FFF2-40B4-BE49-F238E27FC236}">
                <a16:creationId xmlns:a16="http://schemas.microsoft.com/office/drawing/2014/main" id="{ADF0B162-940C-0250-254E-567E3907695F}"/>
              </a:ext>
            </a:extLst>
          </p:cNvPr>
          <p:cNvSpPr>
            <a:spLocks noGrp="1"/>
          </p:cNvSpPr>
          <p:nvPr>
            <p:ph type="subTitle" idx="1"/>
          </p:nvPr>
        </p:nvSpPr>
        <p:spPr>
          <a:xfrm>
            <a:off x="6276974" y="3493697"/>
            <a:ext cx="5161651" cy="2889849"/>
          </a:xfrm>
        </p:spPr>
        <p:txBody>
          <a:bodyPr/>
          <a:lstStyle/>
          <a:p>
            <a:pPr algn="l"/>
            <a:r>
              <a:rPr lang="en-US" dirty="0"/>
              <a:t>Group 3 members:</a:t>
            </a:r>
          </a:p>
          <a:p>
            <a:pPr marL="342900" indent="-342900" algn="l">
              <a:buFont typeface="Wingdings" panose="05000000000000000000" pitchFamily="2" charset="2"/>
              <a:buChar char="v"/>
            </a:pPr>
            <a:r>
              <a:rPr lang="en-US" dirty="0"/>
              <a:t>Megha Choudhary    22117086</a:t>
            </a:r>
          </a:p>
          <a:p>
            <a:pPr marL="342900" indent="-342900" algn="l">
              <a:buFont typeface="Wingdings" panose="05000000000000000000" pitchFamily="2" charset="2"/>
              <a:buChar char="v"/>
            </a:pPr>
            <a:r>
              <a:rPr lang="en-US" dirty="0"/>
              <a:t>Mehul Sharma           22117087</a:t>
            </a:r>
          </a:p>
          <a:p>
            <a:pPr marL="342900" indent="-342900" algn="l">
              <a:buFont typeface="Wingdings" panose="05000000000000000000" pitchFamily="2" charset="2"/>
              <a:buChar char="v"/>
            </a:pPr>
            <a:r>
              <a:rPr lang="en-US" dirty="0"/>
              <a:t>Mohammad Sabir     22117088</a:t>
            </a:r>
          </a:p>
          <a:p>
            <a:pPr marL="342900" indent="-342900" algn="l">
              <a:buFont typeface="Wingdings" panose="05000000000000000000" pitchFamily="2" charset="2"/>
              <a:buChar char="v"/>
            </a:pPr>
            <a:r>
              <a:rPr lang="en-US" dirty="0"/>
              <a:t>Munnaluru Ruthika   22117089</a:t>
            </a:r>
          </a:p>
          <a:p>
            <a:pPr marL="342900" indent="-342900" algn="l">
              <a:buFont typeface="Wingdings" panose="05000000000000000000" pitchFamily="2" charset="2"/>
              <a:buChar char="v"/>
            </a:pPr>
            <a:r>
              <a:rPr lang="en-US" dirty="0"/>
              <a:t>Muskan                       22117090</a:t>
            </a:r>
          </a:p>
          <a:p>
            <a:endParaRPr lang="en-IN" dirty="0"/>
          </a:p>
        </p:txBody>
      </p:sp>
      <p:pic>
        <p:nvPicPr>
          <p:cNvPr id="5" name="Picture 4">
            <a:extLst>
              <a:ext uri="{FF2B5EF4-FFF2-40B4-BE49-F238E27FC236}">
                <a16:creationId xmlns:a16="http://schemas.microsoft.com/office/drawing/2014/main" id="{5D053059-05B6-DE27-4DAD-790194EA153C}"/>
              </a:ext>
            </a:extLst>
          </p:cNvPr>
          <p:cNvPicPr>
            <a:picLocks noChangeAspect="1"/>
          </p:cNvPicPr>
          <p:nvPr/>
        </p:nvPicPr>
        <p:blipFill>
          <a:blip r:embed="rId2"/>
          <a:stretch>
            <a:fillRect/>
          </a:stretch>
        </p:blipFill>
        <p:spPr>
          <a:xfrm>
            <a:off x="838111" y="1233487"/>
            <a:ext cx="4391025" cy="4391025"/>
          </a:xfrm>
          <a:prstGeom prst="rect">
            <a:avLst/>
          </a:prstGeom>
        </p:spPr>
      </p:pic>
      <p:sp>
        <p:nvSpPr>
          <p:cNvPr id="6" name="TextBox 5">
            <a:extLst>
              <a:ext uri="{FF2B5EF4-FFF2-40B4-BE49-F238E27FC236}">
                <a16:creationId xmlns:a16="http://schemas.microsoft.com/office/drawing/2014/main" id="{CA751479-A9D4-525F-0F25-3F9553178159}"/>
              </a:ext>
            </a:extLst>
          </p:cNvPr>
          <p:cNvSpPr txBox="1"/>
          <p:nvPr/>
        </p:nvSpPr>
        <p:spPr>
          <a:xfrm>
            <a:off x="5400136" y="2047972"/>
            <a:ext cx="6857999" cy="461665"/>
          </a:xfrm>
          <a:prstGeom prst="rect">
            <a:avLst/>
          </a:prstGeom>
          <a:noFill/>
        </p:spPr>
        <p:txBody>
          <a:bodyPr wrap="square" rtlCol="0">
            <a:spAutoFit/>
          </a:bodyPr>
          <a:lstStyle/>
          <a:p>
            <a:r>
              <a:rPr lang="en-US" sz="2400" b="1" i="0" u="none" strike="noStrike" baseline="0" dirty="0">
                <a:solidFill>
                  <a:srgbClr val="000000"/>
                </a:solidFill>
              </a:rPr>
              <a:t>Analysis of a 1D Viscoelastic Bar under Axial Loads</a:t>
            </a:r>
            <a:endParaRPr lang="en-IN" sz="2400" dirty="0"/>
          </a:p>
        </p:txBody>
      </p:sp>
    </p:spTree>
    <p:extLst>
      <p:ext uri="{BB962C8B-B14F-4D97-AF65-F5344CB8AC3E}">
        <p14:creationId xmlns:p14="http://schemas.microsoft.com/office/powerpoint/2010/main" val="18901573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5D915A0-B19F-4C2C-BB7E-AC9BA9993F1A}"/>
              </a:ext>
            </a:extLst>
          </p:cNvPr>
          <p:cNvSpPr txBox="1"/>
          <p:nvPr/>
        </p:nvSpPr>
        <p:spPr>
          <a:xfrm>
            <a:off x="1492370" y="175404"/>
            <a:ext cx="9601200" cy="1200329"/>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MIN-291    Engineering Analysis and Design  Course-Project   Group No: 3</a:t>
            </a:r>
          </a:p>
          <a:p>
            <a:pPr algn="l"/>
            <a:endParaRPr lang="en-IN" sz="1800" b="0" i="0" u="none" strike="noStrike" baseline="0" dirty="0">
              <a:solidFill>
                <a:srgbClr val="000000"/>
              </a:solidFill>
            </a:endParaRPr>
          </a:p>
          <a:p>
            <a:pPr algn="ctr"/>
            <a:r>
              <a:rPr lang="en-US" sz="1800" b="0" i="0" u="none" strike="noStrike" baseline="0" dirty="0">
                <a:solidFill>
                  <a:srgbClr val="000000"/>
                </a:solidFill>
              </a:rPr>
              <a:t> </a:t>
            </a:r>
            <a:r>
              <a:rPr lang="en-US" sz="1800" b="1" i="0" u="none" strike="noStrike" baseline="0" dirty="0">
                <a:solidFill>
                  <a:srgbClr val="000000"/>
                </a:solidFill>
              </a:rPr>
              <a:t>Analysis of a 1D Viscoelastic Bar under Axial Loads </a:t>
            </a:r>
            <a:endParaRPr lang="en-US" b="1" dirty="0">
              <a:latin typeface="Times New Roman" panose="02020603050405020304" pitchFamily="18" charset="0"/>
              <a:cs typeface="Times New Roman" panose="02020603050405020304" pitchFamily="18" charset="0"/>
            </a:endParaRPr>
          </a:p>
          <a:p>
            <a:endParaRPr lang="en-IN" dirty="0"/>
          </a:p>
        </p:txBody>
      </p:sp>
      <p:graphicFrame>
        <p:nvGraphicFramePr>
          <p:cNvPr id="5" name="Table 4">
            <a:extLst>
              <a:ext uri="{FF2B5EF4-FFF2-40B4-BE49-F238E27FC236}">
                <a16:creationId xmlns:a16="http://schemas.microsoft.com/office/drawing/2014/main" id="{B6BAB518-BD26-D00B-3242-E59F5F3A99FC}"/>
              </a:ext>
            </a:extLst>
          </p:cNvPr>
          <p:cNvGraphicFramePr>
            <a:graphicFrameLocks noGrp="1"/>
          </p:cNvGraphicFramePr>
          <p:nvPr>
            <p:extLst>
              <p:ext uri="{D42A27DB-BD31-4B8C-83A1-F6EECF244321}">
                <p14:modId xmlns:p14="http://schemas.microsoft.com/office/powerpoint/2010/main" val="2272129954"/>
              </p:ext>
            </p:extLst>
          </p:nvPr>
        </p:nvGraphicFramePr>
        <p:xfrm>
          <a:off x="1375913" y="1305752"/>
          <a:ext cx="9834114" cy="5525901"/>
        </p:xfrm>
        <a:graphic>
          <a:graphicData uri="http://schemas.openxmlformats.org/drawingml/2006/table">
            <a:tbl>
              <a:tblPr firstRow="1" bandRow="1">
                <a:tableStyleId>{5C22544A-7EE6-4342-B048-85BDC9FD1C3A}</a:tableStyleId>
              </a:tblPr>
              <a:tblGrid>
                <a:gridCol w="4917057">
                  <a:extLst>
                    <a:ext uri="{9D8B030D-6E8A-4147-A177-3AD203B41FA5}">
                      <a16:colId xmlns:a16="http://schemas.microsoft.com/office/drawing/2014/main" val="1107409715"/>
                    </a:ext>
                  </a:extLst>
                </a:gridCol>
                <a:gridCol w="4917057">
                  <a:extLst>
                    <a:ext uri="{9D8B030D-6E8A-4147-A177-3AD203B41FA5}">
                      <a16:colId xmlns:a16="http://schemas.microsoft.com/office/drawing/2014/main" val="2324128241"/>
                    </a:ext>
                  </a:extLst>
                </a:gridCol>
              </a:tblGrid>
              <a:tr h="269126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latin typeface="Times New Roman" panose="02020603050405020304" pitchFamily="18" charset="0"/>
                          <a:cs typeface="Times New Roman" panose="02020603050405020304" pitchFamily="18" charset="0"/>
                        </a:rPr>
                        <a:t>Motivation </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b="1" dirty="0">
                        <a:latin typeface="Times New Roman" panose="02020603050405020304" pitchFamily="18" charset="0"/>
                        <a:cs typeface="Times New Roman" panose="02020603050405020304" pitchFamily="18" charset="0"/>
                      </a:endParaRPr>
                    </a:p>
                    <a:p>
                      <a:pPr marL="342900" indent="-342900" algn="l">
                        <a:buAutoNum type="arabicPeriod"/>
                      </a:pPr>
                      <a:r>
                        <a:rPr lang="en-US" sz="1600" b="1" i="0" kern="1200" dirty="0">
                          <a:solidFill>
                            <a:schemeClr val="lt1"/>
                          </a:solidFill>
                          <a:effectLst/>
                          <a:latin typeface="+mn-lt"/>
                          <a:ea typeface="+mn-ea"/>
                          <a:cs typeface="+mn-cs"/>
                        </a:rPr>
                        <a:t>Many things of everyday life, such as polymers, biological tissues, foams, and gels, exhibit viscoelastic behavior.</a:t>
                      </a:r>
                      <a:endParaRPr lang="en-IN" sz="1600" b="1" dirty="0"/>
                    </a:p>
                    <a:p>
                      <a:pPr marL="342900" indent="-342900" algn="l">
                        <a:buAutoNum type="arabicPeriod"/>
                      </a:pPr>
                      <a:endParaRPr lang="en-IN" sz="1600" dirty="0"/>
                    </a:p>
                    <a:p>
                      <a:pPr marL="342900" indent="-342900" algn="l">
                        <a:buAutoNum type="arabicPeriod"/>
                      </a:pPr>
                      <a:r>
                        <a:rPr lang="en-US" sz="1600" b="1" i="0" kern="1200" dirty="0">
                          <a:solidFill>
                            <a:schemeClr val="lt1"/>
                          </a:solidFill>
                          <a:effectLst/>
                          <a:latin typeface="+mn-lt"/>
                          <a:ea typeface="+mn-ea"/>
                          <a:cs typeface="+mn-cs"/>
                        </a:rPr>
                        <a:t>the significance of viscoelastic materials lies in their ability to provide controlled damping, energy absorption, and vibration isolation</a:t>
                      </a:r>
                    </a:p>
                    <a:p>
                      <a:pPr marL="342900" indent="-342900" algn="ctr">
                        <a:buAutoNum type="arabicPeriod"/>
                      </a:pPr>
                      <a:endParaRPr lang="en-IN"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latin typeface="Times New Roman" panose="02020603050405020304" pitchFamily="18" charset="0"/>
                          <a:cs typeface="Times New Roman" panose="02020603050405020304" pitchFamily="18" charset="0"/>
                        </a:rPr>
                        <a:t>Objectives</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b="1" dirty="0">
                        <a:latin typeface="Times New Roman" panose="02020603050405020304" pitchFamily="18" charset="0"/>
                        <a:cs typeface="Times New Roman" panose="02020603050405020304" pitchFamily="18" charset="0"/>
                      </a:endParaRPr>
                    </a:p>
                    <a:p>
                      <a:pPr algn="l"/>
                      <a:r>
                        <a:rPr lang="en-US" sz="1600" dirty="0"/>
                        <a:t>1</a:t>
                      </a:r>
                      <a:r>
                        <a:rPr lang="en-US" sz="1600" b="1" dirty="0"/>
                        <a:t>. To analyze the dynamic response of a 1D viscoelastic bar subjected to axial loads.</a:t>
                      </a:r>
                    </a:p>
                    <a:p>
                      <a:pPr algn="l"/>
                      <a:endParaRPr lang="en-US" sz="1600" b="1" dirty="0"/>
                    </a:p>
                    <a:p>
                      <a:pPr algn="l"/>
                      <a:r>
                        <a:rPr lang="en-US" sz="1600" b="1" dirty="0"/>
                        <a:t>2. To study the time-dependent behavior, stress relaxation, and creep effects of the material.</a:t>
                      </a:r>
                    </a:p>
                    <a:p>
                      <a:pPr algn="l"/>
                      <a:endParaRPr lang="en-US" sz="1600" b="1" dirty="0"/>
                    </a:p>
                    <a:p>
                      <a:pPr algn="l"/>
                      <a:r>
                        <a:rPr lang="en-US" sz="1600" b="1" dirty="0"/>
                        <a:t>3. To generate time-dependent deformation plots.</a:t>
                      </a:r>
                      <a:endParaRPr lang="en-IN" sz="1600" b="1" dirty="0"/>
                    </a:p>
                  </a:txBody>
                  <a:tcPr/>
                </a:tc>
                <a:extLst>
                  <a:ext uri="{0D108BD9-81ED-4DB2-BD59-A6C34878D82A}">
                    <a16:rowId xmlns:a16="http://schemas.microsoft.com/office/drawing/2014/main" val="3594447459"/>
                  </a:ext>
                </a:extLst>
              </a:tr>
              <a:tr h="269323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latin typeface="Times New Roman" panose="02020603050405020304" pitchFamily="18" charset="0"/>
                          <a:cs typeface="Times New Roman" panose="02020603050405020304" pitchFamily="18" charset="0"/>
                        </a:rPr>
                        <a:t>Methodology</a:t>
                      </a:r>
                    </a:p>
                    <a:p>
                      <a:pPr marL="342900" indent="-342900" algn="l">
                        <a:buAutoNum type="arabicPeriod"/>
                      </a:pPr>
                      <a:r>
                        <a:rPr lang="en-IN" b="1" dirty="0"/>
                        <a:t>The 1D analysis of the viscoelastic bar is performed using Ansys ( workbench 2022 r2)</a:t>
                      </a:r>
                    </a:p>
                    <a:p>
                      <a:pPr marL="342900" indent="-342900" algn="l">
                        <a:buAutoNum type="arabicPeriod"/>
                      </a:pPr>
                      <a:r>
                        <a:rPr lang="en-IN" b="1" dirty="0"/>
                        <a:t>A viscoelastic material is chosen for the geometry </a:t>
                      </a:r>
                    </a:p>
                    <a:p>
                      <a:pPr marL="342900" indent="-342900" algn="l">
                        <a:buAutoNum type="arabicPeriod"/>
                      </a:pPr>
                      <a:r>
                        <a:rPr lang="en-IN" b="1" dirty="0"/>
                        <a:t>The bar having a fixed support at one end and free at other end and a force is applied at the free end</a:t>
                      </a:r>
                    </a:p>
                    <a:p>
                      <a:pPr marL="342900" indent="-342900" algn="l">
                        <a:buAutoNum type="arabicPeriod"/>
                      </a:pPr>
                      <a:r>
                        <a:rPr lang="en-IN" b="1" dirty="0"/>
                        <a:t>The desired deformation graphs are obtained by solving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latin typeface="Times New Roman" panose="02020603050405020304" pitchFamily="18" charset="0"/>
                          <a:cs typeface="Times New Roman" panose="02020603050405020304" pitchFamily="18" charset="0"/>
                        </a:rPr>
                        <a:t>Deliverables</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lang="en-US" b="1" dirty="0">
                          <a:latin typeface="Times New Roman" panose="02020603050405020304" pitchFamily="18" charset="0"/>
                          <a:cs typeface="Times New Roman" panose="02020603050405020304" pitchFamily="18" charset="0"/>
                        </a:rPr>
                        <a:t>The deformation at different points of the bar are expressed by different </a:t>
                      </a:r>
                      <a:r>
                        <a:rPr lang="en-US" b="1" dirty="0" err="1">
                          <a:latin typeface="Times New Roman" panose="02020603050405020304" pitchFamily="18" charset="0"/>
                          <a:cs typeface="Times New Roman" panose="02020603050405020304" pitchFamily="18" charset="0"/>
                        </a:rPr>
                        <a:t>colours</a:t>
                      </a:r>
                      <a:endParaRPr lang="en-US" b="1" dirty="0">
                        <a:latin typeface="Times New Roman" panose="02020603050405020304" pitchFamily="18" charset="0"/>
                        <a:cs typeface="Times New Roman" panose="02020603050405020304" pitchFamily="18" charset="0"/>
                      </a:endParaRP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lang="en-US" b="1" dirty="0">
                          <a:latin typeface="Times New Roman" panose="02020603050405020304" pitchFamily="18" charset="0"/>
                          <a:cs typeface="Times New Roman" panose="02020603050405020304" pitchFamily="18" charset="0"/>
                        </a:rPr>
                        <a:t>Deformation time graph is obtained which show the deformation by the given forces as time passes</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lang="en-US" b="1" dirty="0">
                          <a:latin typeface="Times New Roman" panose="02020603050405020304" pitchFamily="18" charset="0"/>
                          <a:cs typeface="Times New Roman" panose="02020603050405020304" pitchFamily="18" charset="0"/>
                        </a:rPr>
                        <a:t>Maximum, minimum, and average stress on the bar is obtained </a:t>
                      </a:r>
                    </a:p>
                    <a:p>
                      <a:pPr algn="ctr"/>
                      <a:endParaRPr lang="en-IN" dirty="0"/>
                    </a:p>
                  </a:txBody>
                  <a:tcPr/>
                </a:tc>
                <a:extLst>
                  <a:ext uri="{0D108BD9-81ED-4DB2-BD59-A6C34878D82A}">
                    <a16:rowId xmlns:a16="http://schemas.microsoft.com/office/drawing/2014/main" val="3955062653"/>
                  </a:ext>
                </a:extLst>
              </a:tr>
            </a:tbl>
          </a:graphicData>
        </a:graphic>
      </p:graphicFrame>
    </p:spTree>
    <p:extLst>
      <p:ext uri="{BB962C8B-B14F-4D97-AF65-F5344CB8AC3E}">
        <p14:creationId xmlns:p14="http://schemas.microsoft.com/office/powerpoint/2010/main" val="24725091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F42A475-B9EF-12F8-5B82-D83EDB624C25}"/>
              </a:ext>
            </a:extLst>
          </p:cNvPr>
          <p:cNvSpPr txBox="1"/>
          <p:nvPr/>
        </p:nvSpPr>
        <p:spPr>
          <a:xfrm>
            <a:off x="664160" y="540147"/>
            <a:ext cx="6944264" cy="3046988"/>
          </a:xfrm>
          <a:prstGeom prst="rect">
            <a:avLst/>
          </a:prstGeom>
          <a:noFill/>
        </p:spPr>
        <p:txBody>
          <a:bodyPr wrap="square" rtlCol="0">
            <a:spAutoFit/>
          </a:bodyPr>
          <a:lstStyle/>
          <a:p>
            <a:r>
              <a:rPr lang="en-US" sz="1600" b="1" i="0" dirty="0">
                <a:effectLst/>
                <a:latin typeface="Arial" panose="020B0604020202020204" pitchFamily="34" charset="0"/>
              </a:rPr>
              <a:t>viscoelasticity</a:t>
            </a:r>
            <a:r>
              <a:rPr lang="en-US" sz="1600" b="0" i="0" dirty="0">
                <a:effectLst/>
                <a:latin typeface="Arial" panose="020B0604020202020204" pitchFamily="34" charset="0"/>
              </a:rPr>
              <a:t> is the property of materials that exhibit both viscous and elastic characteristics when undergoing deformation.</a:t>
            </a:r>
          </a:p>
          <a:p>
            <a:r>
              <a:rPr lang="en-US" sz="1600" dirty="0">
                <a:latin typeface="Arial" panose="020B0604020202020204" pitchFamily="34" charset="0"/>
              </a:rPr>
              <a:t>It shows 3 properties :</a:t>
            </a:r>
          </a:p>
          <a:p>
            <a:pPr marL="342900" indent="-342900">
              <a:buAutoNum type="arabicParenR"/>
            </a:pPr>
            <a:r>
              <a:rPr lang="en-US" sz="1600" b="1" i="0" dirty="0">
                <a:effectLst/>
                <a:latin typeface="Arial" panose="020B0604020202020204" pitchFamily="34" charset="0"/>
              </a:rPr>
              <a:t>Hysteresis</a:t>
            </a:r>
            <a:r>
              <a:rPr lang="en-US" sz="1600" b="0" i="0" dirty="0">
                <a:effectLst/>
                <a:latin typeface="Arial" panose="020B0604020202020204" pitchFamily="34" charset="0"/>
              </a:rPr>
              <a:t> : viscoelastic substance dissipates energy when a load is applied, then removed </a:t>
            </a:r>
          </a:p>
          <a:p>
            <a:pPr marL="342900" indent="-342900">
              <a:buAutoNum type="arabicParenR"/>
            </a:pPr>
            <a:r>
              <a:rPr lang="en-US" sz="1600" b="1" i="0" dirty="0">
                <a:effectLst/>
                <a:latin typeface="Arial" panose="020B0604020202020204" pitchFamily="34" charset="0"/>
              </a:rPr>
              <a:t>Creep</a:t>
            </a:r>
            <a:r>
              <a:rPr lang="en-US" sz="1600" b="0" i="0" dirty="0">
                <a:effectLst/>
                <a:latin typeface="Arial" panose="020B0604020202020204" pitchFamily="34" charset="0"/>
              </a:rPr>
              <a:t> : time dependent strain under constant stress</a:t>
            </a:r>
          </a:p>
          <a:p>
            <a:pPr marL="342900" indent="-342900">
              <a:buAutoNum type="arabicParenR"/>
            </a:pPr>
            <a:r>
              <a:rPr lang="en-US" sz="1600" b="1" dirty="0">
                <a:latin typeface="Arial" panose="020B0604020202020204" pitchFamily="34" charset="0"/>
              </a:rPr>
              <a:t>Stress relaxation</a:t>
            </a:r>
            <a:r>
              <a:rPr lang="en-US" sz="1600" dirty="0">
                <a:latin typeface="Arial" panose="020B0604020202020204" pitchFamily="34" charset="0"/>
              </a:rPr>
              <a:t> : decrease in stress under constant strain</a:t>
            </a:r>
          </a:p>
          <a:p>
            <a:pPr marL="342900" indent="-342900">
              <a:buAutoNum type="arabicParenR"/>
            </a:pPr>
            <a:endParaRPr lang="en-US" sz="1600" b="0" i="0" dirty="0">
              <a:effectLst/>
              <a:latin typeface="Arial" panose="020B0604020202020204" pitchFamily="34" charset="0"/>
            </a:endParaRPr>
          </a:p>
          <a:p>
            <a:r>
              <a:rPr lang="en-US" sz="1600" b="1" i="0" dirty="0">
                <a:effectLst/>
                <a:latin typeface="Arial" panose="020B0604020202020204" pitchFamily="34" charset="0"/>
              </a:rPr>
              <a:t>Linear viscoelasticity</a:t>
            </a:r>
            <a:r>
              <a:rPr lang="en-US" sz="1600" b="0" i="0" dirty="0">
                <a:effectLst/>
                <a:latin typeface="Arial" panose="020B0604020202020204" pitchFamily="34" charset="0"/>
              </a:rPr>
              <a:t> is when the function is separable in both creep response and load</a:t>
            </a:r>
          </a:p>
          <a:p>
            <a:r>
              <a:rPr lang="en-US" sz="1600" b="0" i="0" dirty="0">
                <a:effectLst/>
                <a:latin typeface="Arial" panose="020B0604020202020204" pitchFamily="34" charset="0"/>
              </a:rPr>
              <a:t>Viscoelastic behavior has elastic and viscous components modeled as linear combinations of </a:t>
            </a:r>
            <a:r>
              <a:rPr lang="en-US" sz="1600" dirty="0">
                <a:latin typeface="Arial" panose="020B0604020202020204" pitchFamily="34" charset="0"/>
              </a:rPr>
              <a:t>springs</a:t>
            </a:r>
            <a:r>
              <a:rPr lang="en-US" sz="1600" b="0" i="0" dirty="0">
                <a:effectLst/>
                <a:latin typeface="Arial" panose="020B0604020202020204" pitchFamily="34" charset="0"/>
              </a:rPr>
              <a:t> and </a:t>
            </a:r>
            <a:r>
              <a:rPr lang="en-US" sz="1600" dirty="0">
                <a:latin typeface="Arial" panose="020B0604020202020204" pitchFamily="34" charset="0"/>
              </a:rPr>
              <a:t>dashpots</a:t>
            </a:r>
            <a:r>
              <a:rPr lang="en-US" sz="1600" b="0" i="0" dirty="0">
                <a:effectLst/>
                <a:latin typeface="Arial" panose="020B0604020202020204" pitchFamily="34" charset="0"/>
              </a:rPr>
              <a:t>, respectively</a:t>
            </a:r>
          </a:p>
        </p:txBody>
      </p:sp>
      <p:pic>
        <p:nvPicPr>
          <p:cNvPr id="3" name="Picture 2">
            <a:extLst>
              <a:ext uri="{FF2B5EF4-FFF2-40B4-BE49-F238E27FC236}">
                <a16:creationId xmlns:a16="http://schemas.microsoft.com/office/drawing/2014/main" id="{605BEA7F-556D-EF65-BD4A-E0F31066B0A9}"/>
              </a:ext>
            </a:extLst>
          </p:cNvPr>
          <p:cNvPicPr>
            <a:picLocks noChangeAspect="1"/>
          </p:cNvPicPr>
          <p:nvPr/>
        </p:nvPicPr>
        <p:blipFill>
          <a:blip r:embed="rId2"/>
          <a:stretch>
            <a:fillRect/>
          </a:stretch>
        </p:blipFill>
        <p:spPr>
          <a:xfrm>
            <a:off x="8859018" y="209626"/>
            <a:ext cx="2373783" cy="1854015"/>
          </a:xfrm>
          <a:prstGeom prst="rect">
            <a:avLst/>
          </a:prstGeom>
        </p:spPr>
      </p:pic>
      <p:sp>
        <p:nvSpPr>
          <p:cNvPr id="5" name="TextBox 4">
            <a:extLst>
              <a:ext uri="{FF2B5EF4-FFF2-40B4-BE49-F238E27FC236}">
                <a16:creationId xmlns:a16="http://schemas.microsoft.com/office/drawing/2014/main" id="{8A67DF74-FF20-99FF-2BC2-280AC8C06CDA}"/>
              </a:ext>
            </a:extLst>
          </p:cNvPr>
          <p:cNvSpPr txBox="1"/>
          <p:nvPr/>
        </p:nvSpPr>
        <p:spPr>
          <a:xfrm>
            <a:off x="664160" y="6468"/>
            <a:ext cx="6599208" cy="523220"/>
          </a:xfrm>
          <a:prstGeom prst="rect">
            <a:avLst/>
          </a:prstGeom>
          <a:noFill/>
        </p:spPr>
        <p:txBody>
          <a:bodyPr wrap="square" rtlCol="0">
            <a:spAutoFit/>
          </a:bodyPr>
          <a:lstStyle/>
          <a:p>
            <a:r>
              <a:rPr lang="en-US" sz="2800" b="1" dirty="0">
                <a:solidFill>
                  <a:schemeClr val="accent1"/>
                </a:solidFill>
              </a:rPr>
              <a:t>Viscoelasticity and its applications:</a:t>
            </a:r>
            <a:endParaRPr lang="en-IN" sz="2800" b="1" dirty="0">
              <a:solidFill>
                <a:schemeClr val="accent1"/>
              </a:solidFill>
            </a:endParaRPr>
          </a:p>
        </p:txBody>
      </p:sp>
      <p:pic>
        <p:nvPicPr>
          <p:cNvPr id="7" name="Picture 6">
            <a:extLst>
              <a:ext uri="{FF2B5EF4-FFF2-40B4-BE49-F238E27FC236}">
                <a16:creationId xmlns:a16="http://schemas.microsoft.com/office/drawing/2014/main" id="{C1B3968A-F51C-5B26-50E3-B26BC1698695}"/>
              </a:ext>
            </a:extLst>
          </p:cNvPr>
          <p:cNvPicPr>
            <a:picLocks noChangeAspect="1"/>
          </p:cNvPicPr>
          <p:nvPr/>
        </p:nvPicPr>
        <p:blipFill>
          <a:blip r:embed="rId3"/>
          <a:stretch>
            <a:fillRect/>
          </a:stretch>
        </p:blipFill>
        <p:spPr>
          <a:xfrm>
            <a:off x="664160" y="3583301"/>
            <a:ext cx="2587998" cy="666272"/>
          </a:xfrm>
          <a:prstGeom prst="rect">
            <a:avLst/>
          </a:prstGeom>
        </p:spPr>
      </p:pic>
      <p:sp>
        <p:nvSpPr>
          <p:cNvPr id="8" name="TextBox 7">
            <a:extLst>
              <a:ext uri="{FF2B5EF4-FFF2-40B4-BE49-F238E27FC236}">
                <a16:creationId xmlns:a16="http://schemas.microsoft.com/office/drawing/2014/main" id="{5BF1EEAC-BF4E-4111-5CA6-4175EAB9AD8D}"/>
              </a:ext>
            </a:extLst>
          </p:cNvPr>
          <p:cNvSpPr txBox="1"/>
          <p:nvPr/>
        </p:nvSpPr>
        <p:spPr>
          <a:xfrm>
            <a:off x="557730" y="4285884"/>
            <a:ext cx="2336012" cy="646331"/>
          </a:xfrm>
          <a:prstGeom prst="rect">
            <a:avLst/>
          </a:prstGeom>
          <a:noFill/>
        </p:spPr>
        <p:txBody>
          <a:bodyPr wrap="square" rtlCol="0">
            <a:spAutoFit/>
          </a:bodyPr>
          <a:lstStyle/>
          <a:p>
            <a:r>
              <a:rPr lang="en-US" dirty="0"/>
              <a:t>Maxwell model</a:t>
            </a:r>
          </a:p>
          <a:p>
            <a:endParaRPr lang="en-IN" dirty="0"/>
          </a:p>
        </p:txBody>
      </p:sp>
      <p:pic>
        <p:nvPicPr>
          <p:cNvPr id="13" name="Picture 12">
            <a:extLst>
              <a:ext uri="{FF2B5EF4-FFF2-40B4-BE49-F238E27FC236}">
                <a16:creationId xmlns:a16="http://schemas.microsoft.com/office/drawing/2014/main" id="{11E4C791-9945-CA86-C52B-646D8FADCCA8}"/>
              </a:ext>
            </a:extLst>
          </p:cNvPr>
          <p:cNvPicPr>
            <a:picLocks noChangeAspect="1"/>
          </p:cNvPicPr>
          <p:nvPr/>
        </p:nvPicPr>
        <p:blipFill>
          <a:blip r:embed="rId4"/>
          <a:stretch>
            <a:fillRect/>
          </a:stretch>
        </p:blipFill>
        <p:spPr>
          <a:xfrm>
            <a:off x="2297289" y="4264965"/>
            <a:ext cx="1238889" cy="442460"/>
          </a:xfrm>
          <a:prstGeom prst="rect">
            <a:avLst/>
          </a:prstGeom>
        </p:spPr>
      </p:pic>
      <p:sp>
        <p:nvSpPr>
          <p:cNvPr id="2" name="TextBox 1">
            <a:extLst>
              <a:ext uri="{FF2B5EF4-FFF2-40B4-BE49-F238E27FC236}">
                <a16:creationId xmlns:a16="http://schemas.microsoft.com/office/drawing/2014/main" id="{2F8B25AD-16D6-0620-1F51-3C88D07D9466}"/>
              </a:ext>
            </a:extLst>
          </p:cNvPr>
          <p:cNvSpPr txBox="1"/>
          <p:nvPr/>
        </p:nvSpPr>
        <p:spPr>
          <a:xfrm>
            <a:off x="4503298" y="4286606"/>
            <a:ext cx="2336012" cy="615553"/>
          </a:xfrm>
          <a:prstGeom prst="rect">
            <a:avLst/>
          </a:prstGeom>
          <a:noFill/>
        </p:spPr>
        <p:txBody>
          <a:bodyPr wrap="square" rtlCol="0">
            <a:spAutoFit/>
          </a:bodyPr>
          <a:lstStyle/>
          <a:p>
            <a:r>
              <a:rPr lang="en-IN" i="0" dirty="0">
                <a:solidFill>
                  <a:srgbClr val="000000"/>
                </a:solidFill>
                <a:effectLst/>
                <a:latin typeface="Arial" panose="020B0604020202020204" pitchFamily="34" charset="0"/>
              </a:rPr>
              <a:t>Kelvin–Voigt model</a:t>
            </a:r>
          </a:p>
          <a:p>
            <a:endParaRPr lang="en-IN" sz="1600" dirty="0"/>
          </a:p>
        </p:txBody>
      </p:sp>
      <p:pic>
        <p:nvPicPr>
          <p:cNvPr id="1026" name="Picture 2">
            <a:extLst>
              <a:ext uri="{FF2B5EF4-FFF2-40B4-BE49-F238E27FC236}">
                <a16:creationId xmlns:a16="http://schemas.microsoft.com/office/drawing/2014/main" id="{57AC733D-DDCF-7829-05CB-7A3EB2D83AD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3608" y="3455572"/>
            <a:ext cx="1102392" cy="831034"/>
          </a:xfrm>
          <a:prstGeom prst="rect">
            <a:avLst/>
          </a:prstGeom>
          <a:noFill/>
          <a:extLst>
            <a:ext uri="{909E8E84-426E-40DD-AFC4-6F175D3DCCD1}">
              <a14:hiddenFill xmlns:a14="http://schemas.microsoft.com/office/drawing/2010/main">
                <a:solidFill>
                  <a:srgbClr val="FFFFFF"/>
                </a:solidFill>
              </a14:hiddenFill>
            </a:ext>
          </a:extLst>
        </p:spPr>
      </p:pic>
      <p:sp>
        <p:nvSpPr>
          <p:cNvPr id="6" name="AutoShape 4" descr="{\displaystyle \sigma =E\varepsilon +\eta {\dot {\varepsilon }}}">
            <a:extLst>
              <a:ext uri="{FF2B5EF4-FFF2-40B4-BE49-F238E27FC236}">
                <a16:creationId xmlns:a16="http://schemas.microsoft.com/office/drawing/2014/main" id="{4428A0F8-CAB2-2E6E-492A-D2E2EB411391}"/>
              </a:ext>
            </a:extLst>
          </p:cNvPr>
          <p:cNvSpPr>
            <a:spLocks noChangeAspect="1" noChangeArrowheads="1"/>
          </p:cNvSpPr>
          <p:nvPr/>
        </p:nvSpPr>
        <p:spPr bwMode="auto">
          <a:xfrm>
            <a:off x="5943600" y="3276600"/>
            <a:ext cx="1535502" cy="153550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 name="Picture 9">
            <a:extLst>
              <a:ext uri="{FF2B5EF4-FFF2-40B4-BE49-F238E27FC236}">
                <a16:creationId xmlns:a16="http://schemas.microsoft.com/office/drawing/2014/main" id="{81915B00-4C39-C10D-7564-CE9D00625D1F}"/>
              </a:ext>
            </a:extLst>
          </p:cNvPr>
          <p:cNvPicPr>
            <a:picLocks noChangeAspect="1"/>
          </p:cNvPicPr>
          <p:nvPr/>
        </p:nvPicPr>
        <p:blipFill>
          <a:blip r:embed="rId6"/>
          <a:stretch>
            <a:fillRect/>
          </a:stretch>
        </p:blipFill>
        <p:spPr>
          <a:xfrm>
            <a:off x="6576380" y="4300727"/>
            <a:ext cx="1446652" cy="370936"/>
          </a:xfrm>
          <a:prstGeom prst="rect">
            <a:avLst/>
          </a:prstGeom>
        </p:spPr>
      </p:pic>
      <p:pic>
        <p:nvPicPr>
          <p:cNvPr id="11" name="Picture 10">
            <a:extLst>
              <a:ext uri="{FF2B5EF4-FFF2-40B4-BE49-F238E27FC236}">
                <a16:creationId xmlns:a16="http://schemas.microsoft.com/office/drawing/2014/main" id="{D6234BE1-B987-CD37-41CD-CE5086D54D7F}"/>
              </a:ext>
            </a:extLst>
          </p:cNvPr>
          <p:cNvPicPr>
            <a:picLocks noChangeAspect="1"/>
          </p:cNvPicPr>
          <p:nvPr/>
        </p:nvPicPr>
        <p:blipFill>
          <a:blip r:embed="rId7"/>
          <a:stretch>
            <a:fillRect/>
          </a:stretch>
        </p:blipFill>
        <p:spPr>
          <a:xfrm>
            <a:off x="8859018" y="2411685"/>
            <a:ext cx="2373783" cy="1570102"/>
          </a:xfrm>
          <a:prstGeom prst="rect">
            <a:avLst/>
          </a:prstGeom>
        </p:spPr>
      </p:pic>
      <p:sp>
        <p:nvSpPr>
          <p:cNvPr id="14" name="TextBox 13">
            <a:extLst>
              <a:ext uri="{FF2B5EF4-FFF2-40B4-BE49-F238E27FC236}">
                <a16:creationId xmlns:a16="http://schemas.microsoft.com/office/drawing/2014/main" id="{E79FE21E-6CC4-0CC8-837C-1AE7FA4BB10B}"/>
              </a:ext>
            </a:extLst>
          </p:cNvPr>
          <p:cNvSpPr txBox="1"/>
          <p:nvPr/>
        </p:nvSpPr>
        <p:spPr>
          <a:xfrm>
            <a:off x="8580760" y="4235758"/>
            <a:ext cx="3528204" cy="369332"/>
          </a:xfrm>
          <a:prstGeom prst="rect">
            <a:avLst/>
          </a:prstGeom>
          <a:noFill/>
        </p:spPr>
        <p:txBody>
          <a:bodyPr wrap="square" rtlCol="0">
            <a:spAutoFit/>
          </a:bodyPr>
          <a:lstStyle/>
          <a:p>
            <a:r>
              <a:rPr lang="en-US" dirty="0"/>
              <a:t>Viscoelastic damper shock absorber</a:t>
            </a:r>
            <a:endParaRPr lang="en-IN" dirty="0"/>
          </a:p>
        </p:txBody>
      </p:sp>
      <p:sp>
        <p:nvSpPr>
          <p:cNvPr id="16" name="TextBox 15">
            <a:extLst>
              <a:ext uri="{FF2B5EF4-FFF2-40B4-BE49-F238E27FC236}">
                <a16:creationId xmlns:a16="http://schemas.microsoft.com/office/drawing/2014/main" id="{C795749D-2393-9671-95A8-1DC3B02F30BF}"/>
              </a:ext>
            </a:extLst>
          </p:cNvPr>
          <p:cNvSpPr txBox="1"/>
          <p:nvPr/>
        </p:nvSpPr>
        <p:spPr>
          <a:xfrm>
            <a:off x="130834" y="4953134"/>
            <a:ext cx="12061165" cy="1631216"/>
          </a:xfrm>
          <a:prstGeom prst="rect">
            <a:avLst/>
          </a:prstGeom>
          <a:noFill/>
        </p:spPr>
        <p:txBody>
          <a:bodyPr wrap="square" rtlCol="0">
            <a:spAutoFit/>
          </a:bodyPr>
          <a:lstStyle/>
          <a:p>
            <a:r>
              <a:rPr lang="en-US" sz="2000" dirty="0"/>
              <a:t>viscoelastic materials dissipate energy (Damping) when subjected to mechanical vibrations, making them ideal for damping applications in structures like buildings, bridges, and vehicles.</a:t>
            </a:r>
            <a:r>
              <a:rPr lang="en-US" sz="2000" b="0" i="0" dirty="0">
                <a:solidFill>
                  <a:srgbClr val="D1D5DB"/>
                </a:solidFill>
                <a:effectLst/>
                <a:latin typeface="Söhne"/>
              </a:rPr>
              <a:t> </a:t>
            </a:r>
            <a:r>
              <a:rPr lang="en-US" sz="2000" b="0" i="0" dirty="0">
                <a:effectLst/>
                <a:latin typeface="Söhne"/>
              </a:rPr>
              <a:t>Understanding viscoelastic properties is crucial in the field of biomechanics, where researchers investigate the mechanical behavior of biological tissues and organisms.</a:t>
            </a:r>
            <a:r>
              <a:rPr lang="en-US" sz="2000" b="0" i="0" dirty="0">
                <a:effectLst/>
                <a:latin typeface="canada-type-gibson"/>
              </a:rPr>
              <a:t> NASA used a version of the material during a launch to </a:t>
            </a:r>
            <a:r>
              <a:rPr lang="en-US" sz="2000" b="1" i="0" u="sng" dirty="0">
                <a:effectLst/>
                <a:latin typeface="canada-type-gibson"/>
                <a:hlinkClick r:id="rId8">
                  <a:extLst>
                    <a:ext uri="{A12FA001-AC4F-418D-AE19-62706E023703}">
                      <ahyp:hlinkClr xmlns:ahyp="http://schemas.microsoft.com/office/drawing/2018/hyperlinkcolor" val="tx"/>
                    </a:ext>
                  </a:extLst>
                </a:hlinkClick>
              </a:rPr>
              <a:t>protect</a:t>
            </a:r>
            <a:r>
              <a:rPr lang="en-US" sz="2000" b="0" i="0" dirty="0">
                <a:effectLst/>
                <a:latin typeface="canada-type-gibson"/>
              </a:rPr>
              <a:t> a delicate </a:t>
            </a:r>
            <a:r>
              <a:rPr lang="en-US" sz="2000" b="1" i="0" u="sng" dirty="0">
                <a:effectLst/>
                <a:latin typeface="canada-type-gibson"/>
                <a:hlinkClick r:id="rId9">
                  <a:extLst>
                    <a:ext uri="{A12FA001-AC4F-418D-AE19-62706E023703}">
                      <ahyp:hlinkClr xmlns:ahyp="http://schemas.microsoft.com/office/drawing/2018/hyperlinkcolor" val="tx"/>
                    </a:ext>
                  </a:extLst>
                </a:hlinkClick>
              </a:rPr>
              <a:t>camera</a:t>
            </a:r>
            <a:r>
              <a:rPr lang="en-US" sz="2000" b="0" i="0" dirty="0">
                <a:effectLst/>
                <a:latin typeface="canada-type-gibson"/>
              </a:rPr>
              <a:t> from the many different shocks, vibrations and other forces that would be exerted on it.</a:t>
            </a:r>
            <a:endParaRPr lang="en-IN" sz="2000" dirty="0"/>
          </a:p>
        </p:txBody>
      </p:sp>
    </p:spTree>
    <p:extLst>
      <p:ext uri="{BB962C8B-B14F-4D97-AF65-F5344CB8AC3E}">
        <p14:creationId xmlns:p14="http://schemas.microsoft.com/office/powerpoint/2010/main" val="1352195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8DE45BD-8F3C-F95D-E716-D98D9763F57A}"/>
              </a:ext>
            </a:extLst>
          </p:cNvPr>
          <p:cNvSpPr txBox="1"/>
          <p:nvPr/>
        </p:nvSpPr>
        <p:spPr>
          <a:xfrm>
            <a:off x="914398" y="1261571"/>
            <a:ext cx="5055080" cy="2031325"/>
          </a:xfrm>
          <a:prstGeom prst="rect">
            <a:avLst/>
          </a:prstGeom>
          <a:noFill/>
        </p:spPr>
        <p:txBody>
          <a:bodyPr wrap="square" rtlCol="0">
            <a:spAutoFit/>
          </a:bodyPr>
          <a:lstStyle/>
          <a:p>
            <a:r>
              <a:rPr lang="en-US" dirty="0"/>
              <a:t>analysis was done in Ansys software</a:t>
            </a:r>
          </a:p>
          <a:p>
            <a:endParaRPr lang="en-US" dirty="0"/>
          </a:p>
          <a:p>
            <a:r>
              <a:rPr lang="en-US" b="1" dirty="0"/>
              <a:t>Geometry</a:t>
            </a:r>
            <a:r>
              <a:rPr lang="en-US" dirty="0"/>
              <a:t>: 1-D rod</a:t>
            </a:r>
          </a:p>
          <a:p>
            <a:endParaRPr lang="en-US" dirty="0"/>
          </a:p>
          <a:p>
            <a:r>
              <a:rPr lang="en-US" b="1" dirty="0"/>
              <a:t>Material selected </a:t>
            </a:r>
            <a:r>
              <a:rPr lang="en-US" dirty="0"/>
              <a:t>: viscoelastic material </a:t>
            </a:r>
          </a:p>
          <a:p>
            <a:r>
              <a:rPr lang="en-US" dirty="0"/>
              <a:t>(properties are shown in the figure)</a:t>
            </a:r>
          </a:p>
          <a:p>
            <a:endParaRPr lang="en-US" dirty="0"/>
          </a:p>
        </p:txBody>
      </p:sp>
      <p:sp>
        <p:nvSpPr>
          <p:cNvPr id="2" name="TextBox 1">
            <a:extLst>
              <a:ext uri="{FF2B5EF4-FFF2-40B4-BE49-F238E27FC236}">
                <a16:creationId xmlns:a16="http://schemas.microsoft.com/office/drawing/2014/main" id="{A59123B8-8985-B4CB-3CFC-8274834EDAA0}"/>
              </a:ext>
            </a:extLst>
          </p:cNvPr>
          <p:cNvSpPr txBox="1"/>
          <p:nvPr/>
        </p:nvSpPr>
        <p:spPr>
          <a:xfrm>
            <a:off x="577969" y="396816"/>
            <a:ext cx="5727939" cy="584775"/>
          </a:xfrm>
          <a:prstGeom prst="rect">
            <a:avLst/>
          </a:prstGeom>
          <a:noFill/>
        </p:spPr>
        <p:txBody>
          <a:bodyPr wrap="square" rtlCol="0">
            <a:spAutoFit/>
          </a:bodyPr>
          <a:lstStyle/>
          <a:p>
            <a:r>
              <a:rPr lang="en-US" sz="3200" b="1" dirty="0">
                <a:solidFill>
                  <a:schemeClr val="accent1"/>
                </a:solidFill>
              </a:rPr>
              <a:t>Analysis of 1-D viscoelastic bar</a:t>
            </a:r>
          </a:p>
        </p:txBody>
      </p:sp>
      <p:pic>
        <p:nvPicPr>
          <p:cNvPr id="7" name="Picture 6">
            <a:extLst>
              <a:ext uri="{FF2B5EF4-FFF2-40B4-BE49-F238E27FC236}">
                <a16:creationId xmlns:a16="http://schemas.microsoft.com/office/drawing/2014/main" id="{9E3D6FD9-BBC3-BA67-60EC-06D698000AFD}"/>
              </a:ext>
            </a:extLst>
          </p:cNvPr>
          <p:cNvPicPr>
            <a:picLocks noChangeAspect="1"/>
          </p:cNvPicPr>
          <p:nvPr/>
        </p:nvPicPr>
        <p:blipFill>
          <a:blip r:embed="rId2"/>
          <a:stretch>
            <a:fillRect/>
          </a:stretch>
        </p:blipFill>
        <p:spPr>
          <a:xfrm>
            <a:off x="914398" y="3537868"/>
            <a:ext cx="4552981" cy="2923316"/>
          </a:xfrm>
          <a:prstGeom prst="rect">
            <a:avLst/>
          </a:prstGeom>
        </p:spPr>
      </p:pic>
      <p:sp>
        <p:nvSpPr>
          <p:cNvPr id="8" name="TextBox 7">
            <a:extLst>
              <a:ext uri="{FF2B5EF4-FFF2-40B4-BE49-F238E27FC236}">
                <a16:creationId xmlns:a16="http://schemas.microsoft.com/office/drawing/2014/main" id="{2703E369-ABCC-C2FA-867D-4CD7AB8C9C6C}"/>
              </a:ext>
            </a:extLst>
          </p:cNvPr>
          <p:cNvSpPr txBox="1"/>
          <p:nvPr/>
        </p:nvSpPr>
        <p:spPr>
          <a:xfrm>
            <a:off x="6642342" y="1307737"/>
            <a:ext cx="4635260" cy="3970318"/>
          </a:xfrm>
          <a:prstGeom prst="rect">
            <a:avLst/>
          </a:prstGeom>
          <a:noFill/>
        </p:spPr>
        <p:txBody>
          <a:bodyPr wrap="square" rtlCol="0">
            <a:spAutoFit/>
          </a:bodyPr>
          <a:lstStyle/>
          <a:p>
            <a:r>
              <a:rPr lang="en-US" b="1" dirty="0"/>
              <a:t>Load applied</a:t>
            </a:r>
            <a:r>
              <a:rPr lang="en-US" dirty="0"/>
              <a:t> :</a:t>
            </a:r>
          </a:p>
          <a:p>
            <a:r>
              <a:rPr lang="en-US" dirty="0"/>
              <a:t>2 types of load are applied :</a:t>
            </a:r>
          </a:p>
          <a:p>
            <a:pPr marL="285750" indent="-285750">
              <a:buFont typeface="Wingdings" panose="05000000000000000000" pitchFamily="2" charset="2"/>
              <a:buChar char="Ø"/>
            </a:pPr>
            <a:r>
              <a:rPr lang="en-US" dirty="0"/>
              <a:t>Case 1: The Bar Is Fixed At One End And A Constant compressive load of 500N Is Applied For 100 Seconds  At The Other End</a:t>
            </a:r>
          </a:p>
          <a:p>
            <a:pPr marL="285750" indent="-285750">
              <a:buFont typeface="Wingdings" panose="05000000000000000000" pitchFamily="2" charset="2"/>
              <a:buChar char="Ø"/>
            </a:pPr>
            <a:r>
              <a:rPr lang="en-US" dirty="0"/>
              <a:t>Case 2: The Bar Is Fixed At One End And An Uniaxial Time Varying Load Is Applied On The Bar Which Linearly Increases For First 100sec Then Linearly Decreases For Another 300sec Till It Vanishes Then Stays 0 For Another 100sec</a:t>
            </a:r>
          </a:p>
          <a:p>
            <a:pPr marL="285750" indent="-285750">
              <a:buFont typeface="Wingdings" panose="05000000000000000000" pitchFamily="2" charset="2"/>
              <a:buChar char="Ø"/>
            </a:pPr>
            <a:r>
              <a:rPr lang="en-US" dirty="0"/>
              <a:t>Case 3: The Bar Is Fixed At One End And A Displacement Of 30mm Is Given To The Other End </a:t>
            </a:r>
          </a:p>
        </p:txBody>
      </p:sp>
    </p:spTree>
    <p:extLst>
      <p:ext uri="{BB962C8B-B14F-4D97-AF65-F5344CB8AC3E}">
        <p14:creationId xmlns:p14="http://schemas.microsoft.com/office/powerpoint/2010/main" val="36644750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352E330C-67BA-2ECD-9E93-1649E080CEFF}"/>
              </a:ext>
            </a:extLst>
          </p:cNvPr>
          <p:cNvPicPr>
            <a:picLocks noChangeAspect="1"/>
          </p:cNvPicPr>
          <p:nvPr/>
        </p:nvPicPr>
        <p:blipFill>
          <a:blip r:embed="rId4"/>
          <a:stretch>
            <a:fillRect/>
          </a:stretch>
        </p:blipFill>
        <p:spPr>
          <a:xfrm>
            <a:off x="6842821" y="823187"/>
            <a:ext cx="4569926" cy="2519278"/>
          </a:xfrm>
          <a:prstGeom prst="rect">
            <a:avLst/>
          </a:prstGeom>
        </p:spPr>
      </p:pic>
      <p:pic>
        <p:nvPicPr>
          <p:cNvPr id="14" name="Picture 13">
            <a:extLst>
              <a:ext uri="{FF2B5EF4-FFF2-40B4-BE49-F238E27FC236}">
                <a16:creationId xmlns:a16="http://schemas.microsoft.com/office/drawing/2014/main" id="{5C4C8CEA-A56A-CBAD-BB08-7FC5BDA334C8}"/>
              </a:ext>
            </a:extLst>
          </p:cNvPr>
          <p:cNvPicPr>
            <a:picLocks noChangeAspect="1"/>
          </p:cNvPicPr>
          <p:nvPr/>
        </p:nvPicPr>
        <p:blipFill>
          <a:blip r:embed="rId5"/>
          <a:stretch>
            <a:fillRect/>
          </a:stretch>
        </p:blipFill>
        <p:spPr>
          <a:xfrm>
            <a:off x="741397" y="3798332"/>
            <a:ext cx="4510169" cy="2519278"/>
          </a:xfrm>
          <a:prstGeom prst="rect">
            <a:avLst/>
          </a:prstGeom>
        </p:spPr>
      </p:pic>
      <p:sp>
        <p:nvSpPr>
          <p:cNvPr id="15" name="TextBox 14">
            <a:extLst>
              <a:ext uri="{FF2B5EF4-FFF2-40B4-BE49-F238E27FC236}">
                <a16:creationId xmlns:a16="http://schemas.microsoft.com/office/drawing/2014/main" id="{677BAB4F-C413-303B-9F8D-B6C63EE7CD23}"/>
              </a:ext>
            </a:extLst>
          </p:cNvPr>
          <p:cNvSpPr txBox="1"/>
          <p:nvPr/>
        </p:nvSpPr>
        <p:spPr>
          <a:xfrm>
            <a:off x="5003321" y="50053"/>
            <a:ext cx="2389517" cy="461665"/>
          </a:xfrm>
          <a:prstGeom prst="rect">
            <a:avLst/>
          </a:prstGeom>
          <a:noFill/>
        </p:spPr>
        <p:txBody>
          <a:bodyPr wrap="square" rtlCol="0">
            <a:spAutoFit/>
          </a:bodyPr>
          <a:lstStyle/>
          <a:p>
            <a:pPr algn="ctr"/>
            <a:r>
              <a:rPr lang="en-US" sz="2400" b="1" dirty="0">
                <a:solidFill>
                  <a:schemeClr val="accent1"/>
                </a:solidFill>
              </a:rPr>
              <a:t>Results of case 1 </a:t>
            </a:r>
            <a:endParaRPr lang="en-IN" sz="2400" b="1" dirty="0">
              <a:solidFill>
                <a:schemeClr val="accent1"/>
              </a:solidFill>
            </a:endParaRPr>
          </a:p>
        </p:txBody>
      </p:sp>
      <p:sp>
        <p:nvSpPr>
          <p:cNvPr id="16" name="TextBox 15">
            <a:extLst>
              <a:ext uri="{FF2B5EF4-FFF2-40B4-BE49-F238E27FC236}">
                <a16:creationId xmlns:a16="http://schemas.microsoft.com/office/drawing/2014/main" id="{559A5BEA-66F4-D586-2566-EC1869EE6C69}"/>
              </a:ext>
            </a:extLst>
          </p:cNvPr>
          <p:cNvSpPr txBox="1"/>
          <p:nvPr/>
        </p:nvSpPr>
        <p:spPr>
          <a:xfrm>
            <a:off x="2156604" y="6403343"/>
            <a:ext cx="3640347" cy="369332"/>
          </a:xfrm>
          <a:prstGeom prst="rect">
            <a:avLst/>
          </a:prstGeom>
          <a:noFill/>
        </p:spPr>
        <p:txBody>
          <a:bodyPr wrap="square" rtlCol="0">
            <a:spAutoFit/>
          </a:bodyPr>
          <a:lstStyle/>
          <a:p>
            <a:r>
              <a:rPr lang="en-US" dirty="0"/>
              <a:t>Stress vs Time Graph</a:t>
            </a:r>
            <a:endParaRPr lang="en-IN" dirty="0"/>
          </a:p>
        </p:txBody>
      </p:sp>
      <p:sp>
        <p:nvSpPr>
          <p:cNvPr id="17" name="TextBox 16">
            <a:extLst>
              <a:ext uri="{FF2B5EF4-FFF2-40B4-BE49-F238E27FC236}">
                <a16:creationId xmlns:a16="http://schemas.microsoft.com/office/drawing/2014/main" id="{4744A2EF-377C-EA57-FF35-9FEF31AC6829}"/>
              </a:ext>
            </a:extLst>
          </p:cNvPr>
          <p:cNvSpPr txBox="1"/>
          <p:nvPr/>
        </p:nvSpPr>
        <p:spPr>
          <a:xfrm>
            <a:off x="8272733" y="3429000"/>
            <a:ext cx="2415395" cy="646331"/>
          </a:xfrm>
          <a:prstGeom prst="rect">
            <a:avLst/>
          </a:prstGeom>
          <a:noFill/>
        </p:spPr>
        <p:txBody>
          <a:bodyPr wrap="square" rtlCol="0">
            <a:spAutoFit/>
          </a:bodyPr>
          <a:lstStyle/>
          <a:p>
            <a:r>
              <a:rPr lang="en-US" dirty="0"/>
              <a:t> Deformation vs Time Graph</a:t>
            </a:r>
            <a:endParaRPr lang="en-IN" dirty="0"/>
          </a:p>
        </p:txBody>
      </p:sp>
      <p:pic>
        <p:nvPicPr>
          <p:cNvPr id="20" name="Picture 19">
            <a:extLst>
              <a:ext uri="{FF2B5EF4-FFF2-40B4-BE49-F238E27FC236}">
                <a16:creationId xmlns:a16="http://schemas.microsoft.com/office/drawing/2014/main" id="{56792B2D-AACD-0C64-FAEC-91704DD81AB3}"/>
              </a:ext>
            </a:extLst>
          </p:cNvPr>
          <p:cNvPicPr>
            <a:picLocks noChangeAspect="1"/>
          </p:cNvPicPr>
          <p:nvPr/>
        </p:nvPicPr>
        <p:blipFill>
          <a:blip r:embed="rId6"/>
          <a:stretch>
            <a:fillRect/>
          </a:stretch>
        </p:blipFill>
        <p:spPr>
          <a:xfrm>
            <a:off x="568453" y="959281"/>
            <a:ext cx="4870221" cy="2247089"/>
          </a:xfrm>
          <a:prstGeom prst="rect">
            <a:avLst/>
          </a:prstGeom>
        </p:spPr>
      </p:pic>
      <p:pic>
        <p:nvPicPr>
          <p:cNvPr id="21" name="2-4">
            <a:hlinkClick r:id="" action="ppaction://media"/>
            <a:extLst>
              <a:ext uri="{FF2B5EF4-FFF2-40B4-BE49-F238E27FC236}">
                <a16:creationId xmlns:a16="http://schemas.microsoft.com/office/drawing/2014/main" id="{91C8BEB1-822E-03E3-BE86-0F6361B34740}"/>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889480" y="4089967"/>
            <a:ext cx="4696598" cy="2495068"/>
          </a:xfrm>
          <a:prstGeom prst="rect">
            <a:avLst/>
          </a:prstGeom>
        </p:spPr>
      </p:pic>
      <p:sp>
        <p:nvSpPr>
          <p:cNvPr id="22" name="TextBox 21">
            <a:extLst>
              <a:ext uri="{FF2B5EF4-FFF2-40B4-BE49-F238E27FC236}">
                <a16:creationId xmlns:a16="http://schemas.microsoft.com/office/drawing/2014/main" id="{23CFC6BF-5A47-6CF3-CB66-B465ACE780C1}"/>
              </a:ext>
            </a:extLst>
          </p:cNvPr>
          <p:cNvSpPr txBox="1"/>
          <p:nvPr/>
        </p:nvSpPr>
        <p:spPr>
          <a:xfrm>
            <a:off x="1362974" y="3206370"/>
            <a:ext cx="2147977" cy="369332"/>
          </a:xfrm>
          <a:prstGeom prst="rect">
            <a:avLst/>
          </a:prstGeom>
          <a:noFill/>
        </p:spPr>
        <p:txBody>
          <a:bodyPr wrap="square" rtlCol="0">
            <a:spAutoFit/>
          </a:bodyPr>
          <a:lstStyle/>
          <a:p>
            <a:r>
              <a:rPr lang="en-US" dirty="0"/>
              <a:t>Force vs Time Graph</a:t>
            </a:r>
            <a:endParaRPr lang="en-IN" dirty="0"/>
          </a:p>
        </p:txBody>
      </p:sp>
    </p:spTree>
    <p:extLst>
      <p:ext uri="{BB962C8B-B14F-4D97-AF65-F5344CB8AC3E}">
        <p14:creationId xmlns:p14="http://schemas.microsoft.com/office/powerpoint/2010/main" val="3455276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699"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1"/>
                </p:tgtEl>
              </p:cMediaNode>
            </p:video>
            <p:seq concurrent="1" nextAc="seek">
              <p:cTn id="8" restart="whenNotActive" fill="hold" evtFilter="cancelBubble" nodeType="interactiveSeq">
                <p:stCondLst>
                  <p:cond evt="onClick" delay="0">
                    <p:tgtEl>
                      <p:spTgt spid="2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1"/>
                                        </p:tgtEl>
                                      </p:cBhvr>
                                    </p:cmd>
                                  </p:childTnLst>
                                </p:cTn>
                              </p:par>
                            </p:childTnLst>
                          </p:cTn>
                        </p:par>
                      </p:childTnLst>
                    </p:cTn>
                  </p:par>
                </p:childTnLst>
              </p:cTn>
              <p:nextCondLst>
                <p:cond evt="onClick" delay="0">
                  <p:tgtEl>
                    <p:spTgt spid="21"/>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5F1130CA-8BF5-9F02-318C-FF735C30A4A2}"/>
              </a:ext>
            </a:extLst>
          </p:cNvPr>
          <p:cNvSpPr txBox="1"/>
          <p:nvPr/>
        </p:nvSpPr>
        <p:spPr>
          <a:xfrm>
            <a:off x="1452116" y="6323502"/>
            <a:ext cx="4037162" cy="369332"/>
          </a:xfrm>
          <a:prstGeom prst="rect">
            <a:avLst/>
          </a:prstGeom>
          <a:noFill/>
        </p:spPr>
        <p:txBody>
          <a:bodyPr wrap="square" rtlCol="0">
            <a:spAutoFit/>
          </a:bodyPr>
          <a:lstStyle/>
          <a:p>
            <a:r>
              <a:rPr lang="en-US" dirty="0"/>
              <a:t>Stress vs time</a:t>
            </a:r>
            <a:endParaRPr lang="en-IN" dirty="0"/>
          </a:p>
        </p:txBody>
      </p:sp>
      <p:sp>
        <p:nvSpPr>
          <p:cNvPr id="13" name="TextBox 12">
            <a:extLst>
              <a:ext uri="{FF2B5EF4-FFF2-40B4-BE49-F238E27FC236}">
                <a16:creationId xmlns:a16="http://schemas.microsoft.com/office/drawing/2014/main" id="{17FD06D3-29FC-0B4F-6446-C6C32FD72AE5}"/>
              </a:ext>
            </a:extLst>
          </p:cNvPr>
          <p:cNvSpPr txBox="1"/>
          <p:nvPr/>
        </p:nvSpPr>
        <p:spPr>
          <a:xfrm>
            <a:off x="1020796" y="3141890"/>
            <a:ext cx="3769743" cy="369332"/>
          </a:xfrm>
          <a:prstGeom prst="rect">
            <a:avLst/>
          </a:prstGeom>
          <a:noFill/>
        </p:spPr>
        <p:txBody>
          <a:bodyPr wrap="square" rtlCol="0">
            <a:spAutoFit/>
          </a:bodyPr>
          <a:lstStyle/>
          <a:p>
            <a:r>
              <a:rPr lang="en-US" dirty="0"/>
              <a:t>Total deformation graph</a:t>
            </a:r>
            <a:endParaRPr lang="en-IN" dirty="0"/>
          </a:p>
        </p:txBody>
      </p:sp>
      <p:sp>
        <p:nvSpPr>
          <p:cNvPr id="14" name="TextBox 13">
            <a:extLst>
              <a:ext uri="{FF2B5EF4-FFF2-40B4-BE49-F238E27FC236}">
                <a16:creationId xmlns:a16="http://schemas.microsoft.com/office/drawing/2014/main" id="{3BE0437B-A6B8-80F4-D43F-89F9A906EDD1}"/>
              </a:ext>
            </a:extLst>
          </p:cNvPr>
          <p:cNvSpPr txBox="1"/>
          <p:nvPr/>
        </p:nvSpPr>
        <p:spPr>
          <a:xfrm>
            <a:off x="6996023" y="2809232"/>
            <a:ext cx="4037162" cy="369332"/>
          </a:xfrm>
          <a:prstGeom prst="rect">
            <a:avLst/>
          </a:prstGeom>
          <a:noFill/>
        </p:spPr>
        <p:txBody>
          <a:bodyPr wrap="square" rtlCol="0">
            <a:spAutoFit/>
          </a:bodyPr>
          <a:lstStyle/>
          <a:p>
            <a:r>
              <a:rPr lang="en-US" dirty="0"/>
              <a:t>Deformation on the rod</a:t>
            </a:r>
            <a:endParaRPr lang="en-IN" dirty="0"/>
          </a:p>
        </p:txBody>
      </p:sp>
      <p:pic>
        <p:nvPicPr>
          <p:cNvPr id="2" name="WhatsApp Video 2023-10-30 at 8.09.05 PM">
            <a:hlinkClick r:id="" action="ppaction://media"/>
            <a:extLst>
              <a:ext uri="{FF2B5EF4-FFF2-40B4-BE49-F238E27FC236}">
                <a16:creationId xmlns:a16="http://schemas.microsoft.com/office/drawing/2014/main" id="{AF43E66F-A99A-4E92-6662-3A225D5D603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225"/>
          <a:stretch/>
        </p:blipFill>
        <p:spPr>
          <a:xfrm>
            <a:off x="6325260" y="3474273"/>
            <a:ext cx="5137146" cy="2740257"/>
          </a:xfrm>
          <a:prstGeom prst="rect">
            <a:avLst/>
          </a:prstGeom>
        </p:spPr>
      </p:pic>
      <p:pic>
        <p:nvPicPr>
          <p:cNvPr id="5" name="Picture 4">
            <a:extLst>
              <a:ext uri="{FF2B5EF4-FFF2-40B4-BE49-F238E27FC236}">
                <a16:creationId xmlns:a16="http://schemas.microsoft.com/office/drawing/2014/main" id="{098A5580-3A3C-92C4-C2F1-3DBA67D767A7}"/>
              </a:ext>
            </a:extLst>
          </p:cNvPr>
          <p:cNvPicPr>
            <a:picLocks noChangeAspect="1"/>
          </p:cNvPicPr>
          <p:nvPr/>
        </p:nvPicPr>
        <p:blipFill>
          <a:blip r:embed="rId5"/>
          <a:stretch>
            <a:fillRect/>
          </a:stretch>
        </p:blipFill>
        <p:spPr>
          <a:xfrm>
            <a:off x="718871" y="681762"/>
            <a:ext cx="3034158" cy="2460128"/>
          </a:xfrm>
          <a:prstGeom prst="rect">
            <a:avLst/>
          </a:prstGeom>
        </p:spPr>
      </p:pic>
      <p:pic>
        <p:nvPicPr>
          <p:cNvPr id="9" name="Picture 8">
            <a:extLst>
              <a:ext uri="{FF2B5EF4-FFF2-40B4-BE49-F238E27FC236}">
                <a16:creationId xmlns:a16="http://schemas.microsoft.com/office/drawing/2014/main" id="{9BE82FE2-A54F-E31E-B44C-993AD91E2771}"/>
              </a:ext>
            </a:extLst>
          </p:cNvPr>
          <p:cNvPicPr>
            <a:picLocks noChangeAspect="1"/>
          </p:cNvPicPr>
          <p:nvPr/>
        </p:nvPicPr>
        <p:blipFill>
          <a:blip r:embed="rId6"/>
          <a:stretch>
            <a:fillRect/>
          </a:stretch>
        </p:blipFill>
        <p:spPr>
          <a:xfrm>
            <a:off x="867235" y="3835900"/>
            <a:ext cx="3034158" cy="2378630"/>
          </a:xfrm>
          <a:prstGeom prst="rect">
            <a:avLst/>
          </a:prstGeom>
        </p:spPr>
      </p:pic>
      <p:sp>
        <p:nvSpPr>
          <p:cNvPr id="10" name="TextBox 9">
            <a:extLst>
              <a:ext uri="{FF2B5EF4-FFF2-40B4-BE49-F238E27FC236}">
                <a16:creationId xmlns:a16="http://schemas.microsoft.com/office/drawing/2014/main" id="{3794B7D4-F947-86F0-8E6D-50E2891F6613}"/>
              </a:ext>
            </a:extLst>
          </p:cNvPr>
          <p:cNvSpPr txBox="1"/>
          <p:nvPr/>
        </p:nvSpPr>
        <p:spPr>
          <a:xfrm>
            <a:off x="4790539" y="76609"/>
            <a:ext cx="4612254" cy="461665"/>
          </a:xfrm>
          <a:prstGeom prst="rect">
            <a:avLst/>
          </a:prstGeom>
          <a:noFill/>
        </p:spPr>
        <p:txBody>
          <a:bodyPr wrap="square" rtlCol="0">
            <a:spAutoFit/>
          </a:bodyPr>
          <a:lstStyle/>
          <a:p>
            <a:r>
              <a:rPr lang="en-US" sz="2400" b="1" dirty="0">
                <a:solidFill>
                  <a:schemeClr val="accent1"/>
                </a:solidFill>
              </a:rPr>
              <a:t>Results of case 2</a:t>
            </a:r>
            <a:endParaRPr lang="en-IN" sz="2400" b="1" dirty="0">
              <a:solidFill>
                <a:schemeClr val="accent1"/>
              </a:solidFill>
            </a:endParaRPr>
          </a:p>
        </p:txBody>
      </p:sp>
      <p:pic>
        <p:nvPicPr>
          <p:cNvPr id="15" name="Picture 14">
            <a:extLst>
              <a:ext uri="{FF2B5EF4-FFF2-40B4-BE49-F238E27FC236}">
                <a16:creationId xmlns:a16="http://schemas.microsoft.com/office/drawing/2014/main" id="{A71D051A-A3E0-953A-DBD7-B5C0C962039E}"/>
              </a:ext>
            </a:extLst>
          </p:cNvPr>
          <p:cNvPicPr>
            <a:picLocks noChangeAspect="1"/>
          </p:cNvPicPr>
          <p:nvPr/>
        </p:nvPicPr>
        <p:blipFill>
          <a:blip r:embed="rId7"/>
          <a:stretch>
            <a:fillRect/>
          </a:stretch>
        </p:blipFill>
        <p:spPr>
          <a:xfrm>
            <a:off x="5864141" y="751906"/>
            <a:ext cx="5529226" cy="1909472"/>
          </a:xfrm>
          <a:prstGeom prst="rect">
            <a:avLst/>
          </a:prstGeom>
        </p:spPr>
      </p:pic>
    </p:spTree>
    <p:extLst>
      <p:ext uri="{BB962C8B-B14F-4D97-AF65-F5344CB8AC3E}">
        <p14:creationId xmlns:p14="http://schemas.microsoft.com/office/powerpoint/2010/main" val="2349601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1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
                                        </p:tgtEl>
                                      </p:cBhvr>
                                    </p:cmd>
                                  </p:childTnLst>
                                </p:cTn>
                              </p:par>
                            </p:childTnLst>
                          </p:cTn>
                        </p:par>
                      </p:childTnLst>
                    </p:cTn>
                  </p:par>
                </p:childTnLst>
              </p:cTn>
              <p:nextCondLst>
                <p:cond evt="onClick" delay="0">
                  <p:tgtEl>
                    <p:spTgt spid="2"/>
                  </p:tgtEl>
                </p:cond>
              </p:nextCondLst>
            </p:seq>
            <p:video>
              <p:cMediaNode vol="80000">
                <p:cTn id="12"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0047B61-6F25-212E-BB58-07AF961569FA}"/>
              </a:ext>
            </a:extLst>
          </p:cNvPr>
          <p:cNvPicPr>
            <a:picLocks noChangeAspect="1"/>
          </p:cNvPicPr>
          <p:nvPr/>
        </p:nvPicPr>
        <p:blipFill>
          <a:blip r:embed="rId4"/>
          <a:stretch>
            <a:fillRect/>
          </a:stretch>
        </p:blipFill>
        <p:spPr>
          <a:xfrm>
            <a:off x="720055" y="3982454"/>
            <a:ext cx="4244196" cy="2500357"/>
          </a:xfrm>
          <a:prstGeom prst="rect">
            <a:avLst/>
          </a:prstGeom>
        </p:spPr>
      </p:pic>
      <p:pic>
        <p:nvPicPr>
          <p:cNvPr id="7" name="Picture 6">
            <a:extLst>
              <a:ext uri="{FF2B5EF4-FFF2-40B4-BE49-F238E27FC236}">
                <a16:creationId xmlns:a16="http://schemas.microsoft.com/office/drawing/2014/main" id="{E7135B26-6162-EF29-CAEA-4BE358586367}"/>
              </a:ext>
            </a:extLst>
          </p:cNvPr>
          <p:cNvPicPr>
            <a:picLocks noChangeAspect="1"/>
          </p:cNvPicPr>
          <p:nvPr/>
        </p:nvPicPr>
        <p:blipFill>
          <a:blip r:embed="rId5"/>
          <a:stretch>
            <a:fillRect/>
          </a:stretch>
        </p:blipFill>
        <p:spPr>
          <a:xfrm>
            <a:off x="6978768" y="936504"/>
            <a:ext cx="4166561" cy="2492496"/>
          </a:xfrm>
          <a:prstGeom prst="rect">
            <a:avLst/>
          </a:prstGeom>
        </p:spPr>
      </p:pic>
      <p:pic>
        <p:nvPicPr>
          <p:cNvPr id="11" name="Picture 10">
            <a:extLst>
              <a:ext uri="{FF2B5EF4-FFF2-40B4-BE49-F238E27FC236}">
                <a16:creationId xmlns:a16="http://schemas.microsoft.com/office/drawing/2014/main" id="{7358E5C5-8276-3754-7FE1-EB9B906A1731}"/>
              </a:ext>
            </a:extLst>
          </p:cNvPr>
          <p:cNvPicPr>
            <a:picLocks noChangeAspect="1"/>
          </p:cNvPicPr>
          <p:nvPr/>
        </p:nvPicPr>
        <p:blipFill>
          <a:blip r:embed="rId6"/>
          <a:stretch>
            <a:fillRect/>
          </a:stretch>
        </p:blipFill>
        <p:spPr>
          <a:xfrm>
            <a:off x="448573" y="1061059"/>
            <a:ext cx="5294103" cy="2174715"/>
          </a:xfrm>
          <a:prstGeom prst="rect">
            <a:avLst/>
          </a:prstGeom>
        </p:spPr>
      </p:pic>
      <p:pic>
        <p:nvPicPr>
          <p:cNvPr id="12" name="3-4">
            <a:hlinkClick r:id="" action="ppaction://media"/>
            <a:extLst>
              <a:ext uri="{FF2B5EF4-FFF2-40B4-BE49-F238E27FC236}">
                <a16:creationId xmlns:a16="http://schemas.microsoft.com/office/drawing/2014/main" id="{0104B493-A3D6-E7F3-215A-B443C7D9FBAD}"/>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899946" y="4007447"/>
            <a:ext cx="4659509" cy="2475364"/>
          </a:xfrm>
          <a:prstGeom prst="rect">
            <a:avLst/>
          </a:prstGeom>
        </p:spPr>
      </p:pic>
      <p:sp>
        <p:nvSpPr>
          <p:cNvPr id="13" name="TextBox 12">
            <a:extLst>
              <a:ext uri="{FF2B5EF4-FFF2-40B4-BE49-F238E27FC236}">
                <a16:creationId xmlns:a16="http://schemas.microsoft.com/office/drawing/2014/main" id="{6D7C3E0B-65E4-31E9-4FFD-6DD319E5B947}"/>
              </a:ext>
            </a:extLst>
          </p:cNvPr>
          <p:cNvSpPr txBox="1"/>
          <p:nvPr/>
        </p:nvSpPr>
        <p:spPr>
          <a:xfrm>
            <a:off x="5046453" y="55628"/>
            <a:ext cx="2714445" cy="523220"/>
          </a:xfrm>
          <a:prstGeom prst="rect">
            <a:avLst/>
          </a:prstGeom>
          <a:noFill/>
        </p:spPr>
        <p:txBody>
          <a:bodyPr wrap="square" rtlCol="0">
            <a:spAutoFit/>
          </a:bodyPr>
          <a:lstStyle/>
          <a:p>
            <a:r>
              <a:rPr lang="en-US" sz="2800" b="1" dirty="0">
                <a:solidFill>
                  <a:schemeClr val="accent1"/>
                </a:solidFill>
              </a:rPr>
              <a:t>Results of case 3</a:t>
            </a:r>
            <a:endParaRPr lang="en-IN" sz="2800" b="1" dirty="0">
              <a:solidFill>
                <a:schemeClr val="accent1"/>
              </a:solidFill>
            </a:endParaRPr>
          </a:p>
        </p:txBody>
      </p:sp>
      <p:sp>
        <p:nvSpPr>
          <p:cNvPr id="16" name="TextBox 15">
            <a:extLst>
              <a:ext uri="{FF2B5EF4-FFF2-40B4-BE49-F238E27FC236}">
                <a16:creationId xmlns:a16="http://schemas.microsoft.com/office/drawing/2014/main" id="{FAE365D9-1EA2-FF69-CF69-24048C9FC7F2}"/>
              </a:ext>
            </a:extLst>
          </p:cNvPr>
          <p:cNvSpPr txBox="1"/>
          <p:nvPr/>
        </p:nvSpPr>
        <p:spPr>
          <a:xfrm>
            <a:off x="1431985" y="3429000"/>
            <a:ext cx="3122762" cy="369332"/>
          </a:xfrm>
          <a:prstGeom prst="rect">
            <a:avLst/>
          </a:prstGeom>
          <a:noFill/>
        </p:spPr>
        <p:txBody>
          <a:bodyPr wrap="square" rtlCol="0">
            <a:spAutoFit/>
          </a:bodyPr>
          <a:lstStyle/>
          <a:p>
            <a:r>
              <a:rPr lang="en-US" dirty="0"/>
              <a:t>Displacement vs Time Graph </a:t>
            </a:r>
            <a:endParaRPr lang="en-IN" dirty="0"/>
          </a:p>
        </p:txBody>
      </p:sp>
      <p:sp>
        <p:nvSpPr>
          <p:cNvPr id="17" name="TextBox 16">
            <a:extLst>
              <a:ext uri="{FF2B5EF4-FFF2-40B4-BE49-F238E27FC236}">
                <a16:creationId xmlns:a16="http://schemas.microsoft.com/office/drawing/2014/main" id="{FBF497E0-BFD3-5056-B364-461EF7324E4D}"/>
              </a:ext>
            </a:extLst>
          </p:cNvPr>
          <p:cNvSpPr txBox="1"/>
          <p:nvPr/>
        </p:nvSpPr>
        <p:spPr>
          <a:xfrm>
            <a:off x="7824158" y="3648974"/>
            <a:ext cx="2432650" cy="369332"/>
          </a:xfrm>
          <a:prstGeom prst="rect">
            <a:avLst/>
          </a:prstGeom>
          <a:noFill/>
        </p:spPr>
        <p:txBody>
          <a:bodyPr wrap="square" rtlCol="0">
            <a:spAutoFit/>
          </a:bodyPr>
          <a:lstStyle/>
          <a:p>
            <a:r>
              <a:rPr lang="en-US" dirty="0"/>
              <a:t>Stress vs Time Graph </a:t>
            </a:r>
            <a:endParaRPr lang="en-IN" dirty="0"/>
          </a:p>
        </p:txBody>
      </p:sp>
      <p:sp>
        <p:nvSpPr>
          <p:cNvPr id="18" name="TextBox 17">
            <a:extLst>
              <a:ext uri="{FF2B5EF4-FFF2-40B4-BE49-F238E27FC236}">
                <a16:creationId xmlns:a16="http://schemas.microsoft.com/office/drawing/2014/main" id="{1AAB5FFB-8F50-AE3D-DF1A-A0CE70275A37}"/>
              </a:ext>
            </a:extLst>
          </p:cNvPr>
          <p:cNvSpPr txBox="1"/>
          <p:nvPr/>
        </p:nvSpPr>
        <p:spPr>
          <a:xfrm>
            <a:off x="1656272" y="6482811"/>
            <a:ext cx="3045124" cy="369332"/>
          </a:xfrm>
          <a:prstGeom prst="rect">
            <a:avLst/>
          </a:prstGeom>
          <a:noFill/>
        </p:spPr>
        <p:txBody>
          <a:bodyPr wrap="square" rtlCol="0">
            <a:spAutoFit/>
          </a:bodyPr>
          <a:lstStyle/>
          <a:p>
            <a:r>
              <a:rPr lang="en-US" dirty="0"/>
              <a:t>Deformation vs Time Graph</a:t>
            </a:r>
            <a:endParaRPr lang="en-IN" dirty="0"/>
          </a:p>
        </p:txBody>
      </p:sp>
      <p:sp>
        <p:nvSpPr>
          <p:cNvPr id="19" name="TextBox 18">
            <a:extLst>
              <a:ext uri="{FF2B5EF4-FFF2-40B4-BE49-F238E27FC236}">
                <a16:creationId xmlns:a16="http://schemas.microsoft.com/office/drawing/2014/main" id="{0E16B612-3A0A-C470-F475-7A3934CC6C27}"/>
              </a:ext>
            </a:extLst>
          </p:cNvPr>
          <p:cNvSpPr txBox="1"/>
          <p:nvPr/>
        </p:nvSpPr>
        <p:spPr>
          <a:xfrm>
            <a:off x="8376249" y="6376525"/>
            <a:ext cx="3260785" cy="369332"/>
          </a:xfrm>
          <a:prstGeom prst="rect">
            <a:avLst/>
          </a:prstGeom>
          <a:noFill/>
        </p:spPr>
        <p:txBody>
          <a:bodyPr wrap="square" rtlCol="0">
            <a:spAutoFit/>
          </a:bodyPr>
          <a:lstStyle/>
          <a:p>
            <a:r>
              <a:rPr lang="en-US" dirty="0"/>
              <a:t>Animation Video</a:t>
            </a:r>
            <a:endParaRPr lang="en-IN" dirty="0"/>
          </a:p>
        </p:txBody>
      </p:sp>
    </p:spTree>
    <p:extLst>
      <p:ext uri="{BB962C8B-B14F-4D97-AF65-F5344CB8AC3E}">
        <p14:creationId xmlns:p14="http://schemas.microsoft.com/office/powerpoint/2010/main" val="3621845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70"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E8D7C49-3A98-E83E-DEC6-1A2241344E8E}"/>
              </a:ext>
            </a:extLst>
          </p:cNvPr>
          <p:cNvSpPr txBox="1"/>
          <p:nvPr/>
        </p:nvSpPr>
        <p:spPr>
          <a:xfrm>
            <a:off x="519022" y="3601637"/>
            <a:ext cx="11153955" cy="4247317"/>
          </a:xfrm>
          <a:prstGeom prst="rect">
            <a:avLst/>
          </a:prstGeom>
          <a:noFill/>
        </p:spPr>
        <p:txBody>
          <a:bodyPr wrap="square" rtlCol="0">
            <a:spAutoFit/>
          </a:bodyPr>
          <a:lstStyle/>
          <a:p>
            <a:r>
              <a:rPr lang="en-IN" dirty="0">
                <a:hlinkClick r:id="rId2"/>
              </a:rPr>
              <a:t>https://www.sorbothane.com/technical-data/articles/visco-elastic-materials/#:~:text=Discovered%20and%20developed%20in%20the,from%20operating%20them%20in%20place</a:t>
            </a:r>
            <a:r>
              <a:rPr lang="en-IN" dirty="0"/>
              <a:t>.</a:t>
            </a:r>
          </a:p>
          <a:p>
            <a:endParaRPr lang="en-IN" dirty="0"/>
          </a:p>
          <a:p>
            <a:r>
              <a:rPr lang="en-IN" dirty="0">
                <a:hlinkClick r:id="rId3"/>
              </a:rPr>
              <a:t>https://en.wikipedia.org/wiki/Viscoelasticity</a:t>
            </a:r>
            <a:endParaRPr lang="en-IN" dirty="0"/>
          </a:p>
          <a:p>
            <a:endParaRPr lang="en-IN" dirty="0"/>
          </a:p>
          <a:p>
            <a:r>
              <a:rPr lang="en-IN" dirty="0">
                <a:hlinkClick r:id="rId4"/>
              </a:rPr>
              <a:t>https://ansyshelp.ansys.com/account/secured?returnurl=/Views/Secured/main_page.html?lang=en</a:t>
            </a:r>
            <a:endParaRPr lang="en-IN" dirty="0"/>
          </a:p>
          <a:p>
            <a:endParaRPr lang="en-IN" dirty="0"/>
          </a:p>
          <a:p>
            <a:r>
              <a:rPr lang="en-IN" dirty="0">
                <a:hlinkClick r:id="rId5"/>
              </a:rPr>
              <a:t>https://youtu.be/xCkRwjz5mGY?si=H1_aNGz6vpWcIKpI</a:t>
            </a:r>
            <a:endParaRPr lang="en-IN" dirty="0"/>
          </a:p>
          <a:p>
            <a:endParaRPr lang="en-IN" dirty="0"/>
          </a:p>
          <a:p>
            <a:r>
              <a:rPr lang="en-IN" dirty="0">
                <a:hlinkClick r:id="rId6"/>
              </a:rPr>
              <a:t>https://youtu.be/EJxJlfAAW2g?si=YLAt9A0dN80X6qoN</a:t>
            </a:r>
            <a:endParaRPr lang="en-IN" dirty="0"/>
          </a:p>
          <a:p>
            <a:endParaRPr lang="en-IN" dirty="0"/>
          </a:p>
          <a:p>
            <a:endParaRPr lang="en-IN" dirty="0"/>
          </a:p>
          <a:p>
            <a:endParaRPr lang="en-IN" dirty="0"/>
          </a:p>
          <a:p>
            <a:endParaRPr lang="en-IN" dirty="0"/>
          </a:p>
          <a:p>
            <a:endParaRPr lang="en-IN" dirty="0"/>
          </a:p>
        </p:txBody>
      </p:sp>
      <p:sp>
        <p:nvSpPr>
          <p:cNvPr id="2" name="TextBox 1">
            <a:extLst>
              <a:ext uri="{FF2B5EF4-FFF2-40B4-BE49-F238E27FC236}">
                <a16:creationId xmlns:a16="http://schemas.microsoft.com/office/drawing/2014/main" id="{A7D225A1-70D9-538E-9200-8A78F26059EC}"/>
              </a:ext>
            </a:extLst>
          </p:cNvPr>
          <p:cNvSpPr txBox="1"/>
          <p:nvPr/>
        </p:nvSpPr>
        <p:spPr>
          <a:xfrm>
            <a:off x="3860319" y="153174"/>
            <a:ext cx="4753155" cy="523220"/>
          </a:xfrm>
          <a:prstGeom prst="rect">
            <a:avLst/>
          </a:prstGeom>
          <a:noFill/>
        </p:spPr>
        <p:txBody>
          <a:bodyPr wrap="square" rtlCol="0">
            <a:spAutoFit/>
          </a:bodyPr>
          <a:lstStyle/>
          <a:p>
            <a:pPr algn="ctr"/>
            <a:r>
              <a:rPr lang="en-US" sz="2800" b="1" dirty="0">
                <a:solidFill>
                  <a:schemeClr val="accent1"/>
                </a:solidFill>
              </a:rPr>
              <a:t>Conclusion</a:t>
            </a:r>
            <a:r>
              <a:rPr lang="en-US" sz="2800" dirty="0">
                <a:solidFill>
                  <a:schemeClr val="accent1"/>
                </a:solidFill>
              </a:rPr>
              <a:t> </a:t>
            </a:r>
            <a:endParaRPr lang="en-IN" sz="2800" dirty="0">
              <a:solidFill>
                <a:schemeClr val="accent1"/>
              </a:solidFill>
            </a:endParaRPr>
          </a:p>
        </p:txBody>
      </p:sp>
      <p:sp>
        <p:nvSpPr>
          <p:cNvPr id="3" name="TextBox 2">
            <a:extLst>
              <a:ext uri="{FF2B5EF4-FFF2-40B4-BE49-F238E27FC236}">
                <a16:creationId xmlns:a16="http://schemas.microsoft.com/office/drawing/2014/main" id="{A3752A44-045D-ACF0-D731-3F0C8B590CBB}"/>
              </a:ext>
            </a:extLst>
          </p:cNvPr>
          <p:cNvSpPr txBox="1"/>
          <p:nvPr/>
        </p:nvSpPr>
        <p:spPr>
          <a:xfrm>
            <a:off x="5093897" y="2912954"/>
            <a:ext cx="2286000" cy="523220"/>
          </a:xfrm>
          <a:prstGeom prst="rect">
            <a:avLst/>
          </a:prstGeom>
          <a:noFill/>
        </p:spPr>
        <p:txBody>
          <a:bodyPr wrap="square" rtlCol="0">
            <a:spAutoFit/>
          </a:bodyPr>
          <a:lstStyle/>
          <a:p>
            <a:r>
              <a:rPr lang="en-US" sz="2800" b="1" dirty="0">
                <a:solidFill>
                  <a:schemeClr val="accent1"/>
                </a:solidFill>
              </a:rPr>
              <a:t>Bibliography</a:t>
            </a:r>
            <a:endParaRPr lang="en-IN" sz="2800" b="1" dirty="0">
              <a:solidFill>
                <a:schemeClr val="accent1"/>
              </a:solidFill>
            </a:endParaRPr>
          </a:p>
        </p:txBody>
      </p:sp>
      <p:sp>
        <p:nvSpPr>
          <p:cNvPr id="6" name="TextBox 5">
            <a:extLst>
              <a:ext uri="{FF2B5EF4-FFF2-40B4-BE49-F238E27FC236}">
                <a16:creationId xmlns:a16="http://schemas.microsoft.com/office/drawing/2014/main" id="{A24FA17A-78C0-8AB2-32C0-2B325DAC2B51}"/>
              </a:ext>
            </a:extLst>
          </p:cNvPr>
          <p:cNvSpPr txBox="1"/>
          <p:nvPr/>
        </p:nvSpPr>
        <p:spPr>
          <a:xfrm>
            <a:off x="743308" y="845064"/>
            <a:ext cx="10705381" cy="2246769"/>
          </a:xfrm>
          <a:prstGeom prst="rect">
            <a:avLst/>
          </a:prstGeom>
          <a:noFill/>
        </p:spPr>
        <p:txBody>
          <a:bodyPr wrap="square" rtlCol="0">
            <a:spAutoFit/>
          </a:bodyPr>
          <a:lstStyle/>
          <a:p>
            <a:r>
              <a:rPr lang="en-US" sz="2000" dirty="0"/>
              <a:t>The different combination of viscous and elastic properties in materials are crucial in engineering, helping engineers design safer and more efficient structures. viscoelastic material shows properties such as hysteresis, creep and stress relaxation which make them ideal for many jobs such as dampers, shock absorbers, noise controllers, etc.</a:t>
            </a:r>
          </a:p>
          <a:p>
            <a:r>
              <a:rPr lang="en-US" sz="2000" dirty="0"/>
              <a:t>This project will help us understand the properties of viscoelastic materials in different situations and its vast scope.</a:t>
            </a:r>
          </a:p>
          <a:p>
            <a:endParaRPr lang="en-IN" sz="2000" dirty="0"/>
          </a:p>
        </p:txBody>
      </p:sp>
    </p:spTree>
    <p:extLst>
      <p:ext uri="{BB962C8B-B14F-4D97-AF65-F5344CB8AC3E}">
        <p14:creationId xmlns:p14="http://schemas.microsoft.com/office/powerpoint/2010/main" val="36947276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6285496-5AA4-C072-652F-3353C48751EC}"/>
              </a:ext>
            </a:extLst>
          </p:cNvPr>
          <p:cNvSpPr/>
          <p:nvPr/>
        </p:nvSpPr>
        <p:spPr>
          <a:xfrm>
            <a:off x="4067048" y="2518761"/>
            <a:ext cx="4057906" cy="1200329"/>
          </a:xfrm>
          <a:prstGeom prst="rect">
            <a:avLst/>
          </a:prstGeom>
          <a:noFill/>
        </p:spPr>
        <p:txBody>
          <a:bodyPr wrap="none" lIns="91440" tIns="45720" rIns="91440" bIns="45720">
            <a:spAutoFit/>
          </a:bodyPr>
          <a:lstStyle/>
          <a:p>
            <a:pPr algn="ctr"/>
            <a:r>
              <a:rPr lang="en-US" sz="7200" dirty="0">
                <a:ln w="0"/>
                <a:solidFill>
                  <a:schemeClr val="accent1"/>
                </a:solidFill>
                <a:effectLst>
                  <a:outerShdw blurRad="38100" dist="25400" dir="5400000" algn="ctr" rotWithShape="0">
                    <a:srgbClr val="6E747A">
                      <a:alpha val="43000"/>
                    </a:srgbClr>
                  </a:outerShdw>
                </a:effectLst>
              </a:rPr>
              <a:t>Thank you</a:t>
            </a:r>
          </a:p>
        </p:txBody>
      </p:sp>
    </p:spTree>
    <p:extLst>
      <p:ext uri="{BB962C8B-B14F-4D97-AF65-F5344CB8AC3E}">
        <p14:creationId xmlns:p14="http://schemas.microsoft.com/office/powerpoint/2010/main" val="36130411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1361</TotalTime>
  <Words>773</Words>
  <Application>Microsoft Office PowerPoint</Application>
  <PresentationFormat>Widescreen</PresentationFormat>
  <Paragraphs>87</Paragraphs>
  <Slides>9</Slides>
  <Notes>0</Notes>
  <HiddenSlides>0</HiddenSlides>
  <MMClips>3</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Calibri</vt:lpstr>
      <vt:lpstr>Calibri Light</vt:lpstr>
      <vt:lpstr>canada-type-gibson</vt:lpstr>
      <vt:lpstr>Söhne</vt:lpstr>
      <vt:lpstr>Times New Roman</vt:lpstr>
      <vt:lpstr>Wingdings</vt:lpstr>
      <vt:lpstr>Office Theme</vt:lpstr>
      <vt:lpstr>MIN-291    Engineering Analysis and Design  Course-Project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Mehul Sharma</dc:creator>
  <cp:lastModifiedBy>Mehul Sharma</cp:lastModifiedBy>
  <cp:revision>2</cp:revision>
  <dcterms:created xsi:type="dcterms:W3CDTF">2023-10-07T13:02:33Z</dcterms:created>
  <dcterms:modified xsi:type="dcterms:W3CDTF">2023-11-07T06:46:30Z</dcterms:modified>
</cp:coreProperties>
</file>

<file path=docProps/thumbnail.jpeg>
</file>